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63" r:id="rId5"/>
    <p:sldId id="264" r:id="rId6"/>
    <p:sldId id="266" r:id="rId7"/>
    <p:sldId id="265" r:id="rId8"/>
    <p:sldId id="267" r:id="rId9"/>
    <p:sldId id="268" r:id="rId10"/>
    <p:sldId id="271" r:id="rId11"/>
    <p:sldId id="272" r:id="rId12"/>
    <p:sldId id="273" r:id="rId13"/>
    <p:sldId id="278" r:id="rId14"/>
    <p:sldId id="269" r:id="rId15"/>
    <p:sldId id="275" r:id="rId16"/>
    <p:sldId id="277" r:id="rId17"/>
    <p:sldId id="27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C42B4B-49E6-64EF-8229-BD7B7F9154C4}" name="Wolter Ziggers" initials="WZ" userId="S::wolter.ziggers@odra.nl::485284f2-4774-4d25-be26-566154681c44" providerId="AD"/>
  <p188:author id="{6B9EB896-A4A4-3CE9-0035-9879979D1967}" name="Paul Agelink" initials="PA" userId="S::paul.agelink@odra.nl::455a3270-749c-4d00-8827-3d6d61df51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4"/>
    <a:srgbClr val="008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36A5C-9FBC-4B06-A86D-31E395B59057}" v="69" dt="2026-06-09T11:05:52.819"/>
    <p1510:client id="{4429EF67-2201-4C1A-8AB2-63548EFAF2DB}" v="35" dt="2026-06-09T11:09:42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te Pas" userId="S::frank.te.pas@odra.nl::b7e281ee-bae5-4704-b270-53c9b1bda6f6" providerId="AD" clId="Web-{3FB36A5C-9FBC-4B06-A86D-31E395B59057}"/>
    <pc:docChg chg="modSld">
      <pc:chgData name="Frank te Pas" userId="S::frank.te.pas@odra.nl::b7e281ee-bae5-4704-b270-53c9b1bda6f6" providerId="AD" clId="Web-{3FB36A5C-9FBC-4B06-A86D-31E395B59057}" dt="2026-06-09T11:05:52.819" v="75" actId="20577"/>
      <pc:docMkLst>
        <pc:docMk/>
      </pc:docMkLst>
      <pc:sldChg chg="modSp">
        <pc:chgData name="Frank te Pas" userId="S::frank.te.pas@odra.nl::b7e281ee-bae5-4704-b270-53c9b1bda6f6" providerId="AD" clId="Web-{3FB36A5C-9FBC-4B06-A86D-31E395B59057}" dt="2026-06-09T11:05:05.740" v="60" actId="20577"/>
        <pc:sldMkLst>
          <pc:docMk/>
          <pc:sldMk cId="3287903677" sldId="268"/>
        </pc:sldMkLst>
        <pc:spChg chg="mod">
          <ac:chgData name="Frank te Pas" userId="S::frank.te.pas@odra.nl::b7e281ee-bae5-4704-b270-53c9b1bda6f6" providerId="AD" clId="Web-{3FB36A5C-9FBC-4B06-A86D-31E395B59057}" dt="2026-06-09T11:05:05.740" v="60" actId="20577"/>
          <ac:spMkLst>
            <pc:docMk/>
            <pc:sldMk cId="3287903677" sldId="268"/>
            <ac:spMk id="3" creationId="{C3EED54D-DB4D-4657-E86B-98961D048234}"/>
          </ac:spMkLst>
        </pc:spChg>
      </pc:sldChg>
      <pc:sldChg chg="modSp">
        <pc:chgData name="Frank te Pas" userId="S::frank.te.pas@odra.nl::b7e281ee-bae5-4704-b270-53c9b1bda6f6" providerId="AD" clId="Web-{3FB36A5C-9FBC-4B06-A86D-31E395B59057}" dt="2026-06-09T11:05:20.912" v="66" actId="20577"/>
        <pc:sldMkLst>
          <pc:docMk/>
          <pc:sldMk cId="394902327" sldId="271"/>
        </pc:sldMkLst>
        <pc:spChg chg="mod">
          <ac:chgData name="Frank te Pas" userId="S::frank.te.pas@odra.nl::b7e281ee-bae5-4704-b270-53c9b1bda6f6" providerId="AD" clId="Web-{3FB36A5C-9FBC-4B06-A86D-31E395B59057}" dt="2026-06-09T11:05:20.912" v="66" actId="20577"/>
          <ac:spMkLst>
            <pc:docMk/>
            <pc:sldMk cId="394902327" sldId="271"/>
            <ac:spMk id="3" creationId="{3DB69C07-E277-9F28-BEB7-77A48F0FBADF}"/>
          </ac:spMkLst>
        </pc:spChg>
        <pc:picChg chg="mod">
          <ac:chgData name="Frank te Pas" userId="S::frank.te.pas@odra.nl::b7e281ee-bae5-4704-b270-53c9b1bda6f6" providerId="AD" clId="Web-{3FB36A5C-9FBC-4B06-A86D-31E395B59057}" dt="2026-06-09T11:04:39.287" v="57" actId="1076"/>
          <ac:picMkLst>
            <pc:docMk/>
            <pc:sldMk cId="394902327" sldId="271"/>
            <ac:picMk id="6" creationId="{F2858878-9947-F38E-30E6-58016E5FD69B}"/>
          </ac:picMkLst>
        </pc:picChg>
      </pc:sldChg>
      <pc:sldChg chg="modSp">
        <pc:chgData name="Frank te Pas" userId="S::frank.te.pas@odra.nl::b7e281ee-bae5-4704-b270-53c9b1bda6f6" providerId="AD" clId="Web-{3FB36A5C-9FBC-4B06-A86D-31E395B59057}" dt="2026-06-09T11:05:40.834" v="69" actId="20577"/>
        <pc:sldMkLst>
          <pc:docMk/>
          <pc:sldMk cId="701137704" sldId="272"/>
        </pc:sldMkLst>
        <pc:spChg chg="mod">
          <ac:chgData name="Frank te Pas" userId="S::frank.te.pas@odra.nl::b7e281ee-bae5-4704-b270-53c9b1bda6f6" providerId="AD" clId="Web-{3FB36A5C-9FBC-4B06-A86D-31E395B59057}" dt="2026-06-09T11:05:40.834" v="69" actId="20577"/>
          <ac:spMkLst>
            <pc:docMk/>
            <pc:sldMk cId="701137704" sldId="272"/>
            <ac:spMk id="3" creationId="{A3AFBEC7-832A-0F5D-01CE-88B5F7780C73}"/>
          </ac:spMkLst>
        </pc:spChg>
      </pc:sldChg>
      <pc:sldChg chg="modSp">
        <pc:chgData name="Frank te Pas" userId="S::frank.te.pas@odra.nl::b7e281ee-bae5-4704-b270-53c9b1bda6f6" providerId="AD" clId="Web-{3FB36A5C-9FBC-4B06-A86D-31E395B59057}" dt="2026-06-09T11:05:52.819" v="75" actId="20577"/>
        <pc:sldMkLst>
          <pc:docMk/>
          <pc:sldMk cId="2640193909" sldId="278"/>
        </pc:sldMkLst>
        <pc:spChg chg="mod">
          <ac:chgData name="Frank te Pas" userId="S::frank.te.pas@odra.nl::b7e281ee-bae5-4704-b270-53c9b1bda6f6" providerId="AD" clId="Web-{3FB36A5C-9FBC-4B06-A86D-31E395B59057}" dt="2026-06-09T11:05:52.819" v="75" actId="20577"/>
          <ac:spMkLst>
            <pc:docMk/>
            <pc:sldMk cId="2640193909" sldId="278"/>
            <ac:spMk id="3" creationId="{60500FE5-325A-214B-C7C1-BCD2742DACD2}"/>
          </ac:spMkLst>
        </pc:spChg>
      </pc:sldChg>
    </pc:docChg>
  </pc:docChgLst>
  <pc:docChgLst>
    <pc:chgData name="Frank te Pas" userId="b7e281ee-bae5-4704-b270-53c9b1bda6f6" providerId="ADAL" clId="{9F1F7678-B6BA-4823-AE18-1A9AD5550FE9}"/>
    <pc:docChg chg="custSel modSld">
      <pc:chgData name="Frank te Pas" userId="b7e281ee-bae5-4704-b270-53c9b1bda6f6" providerId="ADAL" clId="{9F1F7678-B6BA-4823-AE18-1A9AD5550FE9}" dt="2026-06-09T11:09:42.762" v="34" actId="14100"/>
      <pc:docMkLst>
        <pc:docMk/>
      </pc:docMkLst>
      <pc:sldChg chg="modSp mod">
        <pc:chgData name="Frank te Pas" userId="b7e281ee-bae5-4704-b270-53c9b1bda6f6" providerId="ADAL" clId="{9F1F7678-B6BA-4823-AE18-1A9AD5550FE9}" dt="2026-06-09T11:09:42.762" v="34" actId="14100"/>
        <pc:sldMkLst>
          <pc:docMk/>
          <pc:sldMk cId="394902327" sldId="271"/>
        </pc:sldMkLst>
        <pc:spChg chg="mod">
          <ac:chgData name="Frank te Pas" userId="b7e281ee-bae5-4704-b270-53c9b1bda6f6" providerId="ADAL" clId="{9F1F7678-B6BA-4823-AE18-1A9AD5550FE9}" dt="2026-06-09T11:09:42.762" v="34" actId="14100"/>
          <ac:spMkLst>
            <pc:docMk/>
            <pc:sldMk cId="394902327" sldId="271"/>
            <ac:spMk id="3" creationId="{3DB69C07-E277-9F28-BEB7-77A48F0FBADF}"/>
          </ac:spMkLst>
        </pc:spChg>
        <pc:picChg chg="mod">
          <ac:chgData name="Frank te Pas" userId="b7e281ee-bae5-4704-b270-53c9b1bda6f6" providerId="ADAL" clId="{9F1F7678-B6BA-4823-AE18-1A9AD5550FE9}" dt="2026-06-09T11:08:58.861" v="21" actId="1076"/>
          <ac:picMkLst>
            <pc:docMk/>
            <pc:sldMk cId="394902327" sldId="271"/>
            <ac:picMk id="6" creationId="{F2858878-9947-F38E-30E6-58016E5FD69B}"/>
          </ac:picMkLst>
        </pc:picChg>
      </pc:sldChg>
      <pc:sldChg chg="modSp mod">
        <pc:chgData name="Frank te Pas" userId="b7e281ee-bae5-4704-b270-53c9b1bda6f6" providerId="ADAL" clId="{9F1F7678-B6BA-4823-AE18-1A9AD5550FE9}" dt="2026-06-09T11:08:16.341" v="3" actId="947"/>
        <pc:sldMkLst>
          <pc:docMk/>
          <pc:sldMk cId="2640193909" sldId="278"/>
        </pc:sldMkLst>
        <pc:spChg chg="mod">
          <ac:chgData name="Frank te Pas" userId="b7e281ee-bae5-4704-b270-53c9b1bda6f6" providerId="ADAL" clId="{9F1F7678-B6BA-4823-AE18-1A9AD5550FE9}" dt="2026-06-09T11:08:16.341" v="3" actId="947"/>
          <ac:spMkLst>
            <pc:docMk/>
            <pc:sldMk cId="2640193909" sldId="278"/>
            <ac:spMk id="3" creationId="{60500FE5-325A-214B-C7C1-BCD2742DACD2}"/>
          </ac:spMkLst>
        </pc:spChg>
      </pc:sldChg>
    </pc:docChg>
  </pc:docChgLst>
  <pc:docChgLst>
    <pc:chgData name="Frank te Pas" userId="S::frank.te.pas@odra.nl::b7e281ee-bae5-4704-b270-53c9b1bda6f6" providerId="AD" clId="Web-{D5E0A0D7-36FA-E836-5BA3-B1D71EAD9524}"/>
    <pc:docChg chg="modSld">
      <pc:chgData name="Frank te Pas" userId="S::frank.te.pas@odra.nl::b7e281ee-bae5-4704-b270-53c9b1bda6f6" providerId="AD" clId="Web-{D5E0A0D7-36FA-E836-5BA3-B1D71EAD9524}" dt="2026-06-08T13:29:42.405" v="5" actId="20577"/>
      <pc:docMkLst>
        <pc:docMk/>
      </pc:docMkLst>
      <pc:sldChg chg="modSp">
        <pc:chgData name="Frank te Pas" userId="S::frank.te.pas@odra.nl::b7e281ee-bae5-4704-b270-53c9b1bda6f6" providerId="AD" clId="Web-{D5E0A0D7-36FA-E836-5BA3-B1D71EAD9524}" dt="2026-06-08T13:29:02.687" v="1" actId="14100"/>
        <pc:sldMkLst>
          <pc:docMk/>
          <pc:sldMk cId="311302010" sldId="264"/>
        </pc:sldMkLst>
        <pc:spChg chg="mod">
          <ac:chgData name="Frank te Pas" userId="S::frank.te.pas@odra.nl::b7e281ee-bae5-4704-b270-53c9b1bda6f6" providerId="AD" clId="Web-{D5E0A0D7-36FA-E836-5BA3-B1D71EAD9524}" dt="2026-06-08T13:29:02.687" v="1" actId="14100"/>
          <ac:spMkLst>
            <pc:docMk/>
            <pc:sldMk cId="311302010" sldId="264"/>
            <ac:spMk id="3" creationId="{D6274B07-FBB6-844F-8CFB-0278EF627DBD}"/>
          </ac:spMkLst>
        </pc:spChg>
      </pc:sldChg>
      <pc:sldChg chg="modSp">
        <pc:chgData name="Frank te Pas" userId="S::frank.te.pas@odra.nl::b7e281ee-bae5-4704-b270-53c9b1bda6f6" providerId="AD" clId="Web-{D5E0A0D7-36FA-E836-5BA3-B1D71EAD9524}" dt="2026-06-08T13:29:42.405" v="5" actId="20577"/>
        <pc:sldMkLst>
          <pc:docMk/>
          <pc:sldMk cId="394902327" sldId="271"/>
        </pc:sldMkLst>
        <pc:spChg chg="mod">
          <ac:chgData name="Frank te Pas" userId="S::frank.te.pas@odra.nl::b7e281ee-bae5-4704-b270-53c9b1bda6f6" providerId="AD" clId="Web-{D5E0A0D7-36FA-E836-5BA3-B1D71EAD9524}" dt="2026-06-08T13:29:42.405" v="5" actId="20577"/>
          <ac:spMkLst>
            <pc:docMk/>
            <pc:sldMk cId="394902327" sldId="271"/>
            <ac:spMk id="3" creationId="{3DB69C07-E277-9F28-BEB7-77A48F0FBADF}"/>
          </ac:spMkLst>
        </pc:spChg>
      </pc:sldChg>
    </pc:docChg>
  </pc:docChgLst>
  <pc:docChgLst>
    <pc:chgData name="Paul Agelink" userId="455a3270-749c-4d00-8827-3d6d61df517e" providerId="ADAL" clId="{7B791C21-D2F6-4D27-84CE-B48781088730}"/>
    <pc:docChg chg="undo custSel addSld modSld sldOrd">
      <pc:chgData name="Paul Agelink" userId="455a3270-749c-4d00-8827-3d6d61df517e" providerId="ADAL" clId="{7B791C21-D2F6-4D27-84CE-B48781088730}" dt="2026-06-08T13:18:55.245" v="1424" actId="1076"/>
      <pc:docMkLst>
        <pc:docMk/>
      </pc:docMkLst>
      <pc:sldChg chg="addSp delSp modSp mod">
        <pc:chgData name="Paul Agelink" userId="455a3270-749c-4d00-8827-3d6d61df517e" providerId="ADAL" clId="{7B791C21-D2F6-4D27-84CE-B48781088730}" dt="2026-06-08T13:17:55.113" v="1408" actId="478"/>
        <pc:sldMkLst>
          <pc:docMk/>
          <pc:sldMk cId="1866516418" sldId="263"/>
        </pc:sldMkLst>
        <pc:spChg chg="mod">
          <ac:chgData name="Paul Agelink" userId="455a3270-749c-4d00-8827-3d6d61df517e" providerId="ADAL" clId="{7B791C21-D2F6-4D27-84CE-B48781088730}" dt="2026-06-08T13:10:02.975" v="1376" actId="6549"/>
          <ac:spMkLst>
            <pc:docMk/>
            <pc:sldMk cId="1866516418" sldId="263"/>
            <ac:spMk id="2" creationId="{C7FEEEE8-F787-391F-7F96-8B482A92A162}"/>
          </ac:spMkLst>
        </pc:spChg>
        <pc:spChg chg="mod">
          <ac:chgData name="Paul Agelink" userId="455a3270-749c-4d00-8827-3d6d61df517e" providerId="ADAL" clId="{7B791C21-D2F6-4D27-84CE-B48781088730}" dt="2026-06-04T08:25:29.964" v="23" actId="20577"/>
          <ac:spMkLst>
            <pc:docMk/>
            <pc:sldMk cId="1866516418" sldId="263"/>
            <ac:spMk id="3" creationId="{92870135-1055-367D-70DE-5680203A94BC}"/>
          </ac:spMkLst>
        </pc:spChg>
        <pc:picChg chg="add mod">
          <ac:chgData name="Paul Agelink" userId="455a3270-749c-4d00-8827-3d6d61df517e" providerId="ADAL" clId="{7B791C21-D2F6-4D27-84CE-B48781088730}" dt="2026-06-04T08:28:06.845" v="33" actId="14100"/>
          <ac:picMkLst>
            <pc:docMk/>
            <pc:sldMk cId="1866516418" sldId="263"/>
            <ac:picMk id="6" creationId="{6F0B5567-AD59-E787-63D1-2970F71588AB}"/>
          </ac:picMkLst>
        </pc:picChg>
      </pc:sldChg>
      <pc:sldChg chg="delSp modSp mod">
        <pc:chgData name="Paul Agelink" userId="455a3270-749c-4d00-8827-3d6d61df517e" providerId="ADAL" clId="{7B791C21-D2F6-4D27-84CE-B48781088730}" dt="2026-06-08T12:00:33.218" v="470" actId="1076"/>
        <pc:sldMkLst>
          <pc:docMk/>
          <pc:sldMk cId="311302010" sldId="264"/>
        </pc:sldMkLst>
        <pc:spChg chg="mod">
          <ac:chgData name="Paul Agelink" userId="455a3270-749c-4d00-8827-3d6d61df517e" providerId="ADAL" clId="{7B791C21-D2F6-4D27-84CE-B48781088730}" dt="2026-06-08T12:00:33.218" v="470" actId="1076"/>
          <ac:spMkLst>
            <pc:docMk/>
            <pc:sldMk cId="311302010" sldId="264"/>
            <ac:spMk id="3" creationId="{D6274B07-FBB6-844F-8CFB-0278EF627DBD}"/>
          </ac:spMkLst>
        </pc:spChg>
        <pc:spChg chg="mod">
          <ac:chgData name="Paul Agelink" userId="455a3270-749c-4d00-8827-3d6d61df517e" providerId="ADAL" clId="{7B791C21-D2F6-4D27-84CE-B48781088730}" dt="2026-06-04T08:28:24.638" v="41" actId="20577"/>
          <ac:spMkLst>
            <pc:docMk/>
            <pc:sldMk cId="311302010" sldId="264"/>
            <ac:spMk id="7" creationId="{357796C7-7717-7CE3-7BFA-0FE58329DBBD}"/>
          </ac:spMkLst>
        </pc:spChg>
      </pc:sldChg>
      <pc:sldChg chg="modSp mod">
        <pc:chgData name="Paul Agelink" userId="455a3270-749c-4d00-8827-3d6d61df517e" providerId="ADAL" clId="{7B791C21-D2F6-4D27-84CE-B48781088730}" dt="2026-06-08T13:18:55.245" v="1424" actId="1076"/>
        <pc:sldMkLst>
          <pc:docMk/>
          <pc:sldMk cId="2019810124" sldId="266"/>
        </pc:sldMkLst>
        <pc:spChg chg="mod">
          <ac:chgData name="Paul Agelink" userId="455a3270-749c-4d00-8827-3d6d61df517e" providerId="ADAL" clId="{7B791C21-D2F6-4D27-84CE-B48781088730}" dt="2026-06-08T13:18:27.765" v="1423" actId="20577"/>
          <ac:spMkLst>
            <pc:docMk/>
            <pc:sldMk cId="2019810124" sldId="266"/>
            <ac:spMk id="3" creationId="{D4AA7AEF-0EA1-C1FE-FC8C-15D61419FA69}"/>
          </ac:spMkLst>
        </pc:spChg>
        <pc:picChg chg="mod">
          <ac:chgData name="Paul Agelink" userId="455a3270-749c-4d00-8827-3d6d61df517e" providerId="ADAL" clId="{7B791C21-D2F6-4D27-84CE-B48781088730}" dt="2026-06-08T13:18:55.245" v="1424" actId="1076"/>
          <ac:picMkLst>
            <pc:docMk/>
            <pc:sldMk cId="2019810124" sldId="266"/>
            <ac:picMk id="13" creationId="{0CCF5A99-1FA4-D4AC-8130-94FEABA458E0}"/>
          </ac:picMkLst>
        </pc:picChg>
      </pc:sldChg>
      <pc:sldChg chg="addSp delSp modSp mod">
        <pc:chgData name="Paul Agelink" userId="455a3270-749c-4d00-8827-3d6d61df517e" providerId="ADAL" clId="{7B791C21-D2F6-4D27-84CE-B48781088730}" dt="2026-06-08T12:31:11.719" v="799" actId="20577"/>
        <pc:sldMkLst>
          <pc:docMk/>
          <pc:sldMk cId="3287903677" sldId="268"/>
        </pc:sldMkLst>
        <pc:spChg chg="mod">
          <ac:chgData name="Paul Agelink" userId="455a3270-749c-4d00-8827-3d6d61df517e" providerId="ADAL" clId="{7B791C21-D2F6-4D27-84CE-B48781088730}" dt="2026-06-08T12:20:08.977" v="680" actId="1076"/>
          <ac:spMkLst>
            <pc:docMk/>
            <pc:sldMk cId="3287903677" sldId="268"/>
            <ac:spMk id="2" creationId="{8D9E8B1C-9D22-27B7-782F-DEFE66E8F95F}"/>
          </ac:spMkLst>
        </pc:spChg>
        <pc:spChg chg="mod">
          <ac:chgData name="Paul Agelink" userId="455a3270-749c-4d00-8827-3d6d61df517e" providerId="ADAL" clId="{7B791C21-D2F6-4D27-84CE-B48781088730}" dt="2026-06-08T12:31:11.719" v="799" actId="20577"/>
          <ac:spMkLst>
            <pc:docMk/>
            <pc:sldMk cId="3287903677" sldId="268"/>
            <ac:spMk id="3" creationId="{C3EED54D-DB4D-4657-E86B-98961D048234}"/>
          </ac:spMkLst>
        </pc:spChg>
        <pc:picChg chg="add mod">
          <ac:chgData name="Paul Agelink" userId="455a3270-749c-4d00-8827-3d6d61df517e" providerId="ADAL" clId="{7B791C21-D2F6-4D27-84CE-B48781088730}" dt="2026-06-04T08:34:16.638" v="179" actId="14100"/>
          <ac:picMkLst>
            <pc:docMk/>
            <pc:sldMk cId="3287903677" sldId="268"/>
            <ac:picMk id="7" creationId="{8225159C-D30B-323A-75D7-A0B7FD020CDF}"/>
          </ac:picMkLst>
        </pc:picChg>
      </pc:sldChg>
      <pc:sldChg chg="modSp mod">
        <pc:chgData name="Paul Agelink" userId="455a3270-749c-4d00-8827-3d6d61df517e" providerId="ADAL" clId="{7B791C21-D2F6-4D27-84CE-B48781088730}" dt="2026-06-08T13:03:22.574" v="1262" actId="20577"/>
        <pc:sldMkLst>
          <pc:docMk/>
          <pc:sldMk cId="2363389927" sldId="269"/>
        </pc:sldMkLst>
        <pc:spChg chg="mod">
          <ac:chgData name="Paul Agelink" userId="455a3270-749c-4d00-8827-3d6d61df517e" providerId="ADAL" clId="{7B791C21-D2F6-4D27-84CE-B48781088730}" dt="2026-06-08T13:03:22.574" v="1262" actId="20577"/>
          <ac:spMkLst>
            <pc:docMk/>
            <pc:sldMk cId="2363389927" sldId="269"/>
            <ac:spMk id="3" creationId="{94D6FD61-62ED-00EF-537E-66947634C9CE}"/>
          </ac:spMkLst>
        </pc:spChg>
      </pc:sldChg>
      <pc:sldChg chg="addSp delSp modSp mod">
        <pc:chgData name="Paul Agelink" userId="455a3270-749c-4d00-8827-3d6d61df517e" providerId="ADAL" clId="{7B791C21-D2F6-4D27-84CE-B48781088730}" dt="2026-06-08T12:35:48.103" v="835" actId="20577"/>
        <pc:sldMkLst>
          <pc:docMk/>
          <pc:sldMk cId="394902327" sldId="271"/>
        </pc:sldMkLst>
        <pc:spChg chg="mod">
          <ac:chgData name="Paul Agelink" userId="455a3270-749c-4d00-8827-3d6d61df517e" providerId="ADAL" clId="{7B791C21-D2F6-4D27-84CE-B48781088730}" dt="2026-06-08T12:20:00.059" v="679" actId="1076"/>
          <ac:spMkLst>
            <pc:docMk/>
            <pc:sldMk cId="394902327" sldId="271"/>
            <ac:spMk id="2" creationId="{EE0424C6-BA49-7F06-C913-8197AFFE36A9}"/>
          </ac:spMkLst>
        </pc:spChg>
        <pc:spChg chg="mod">
          <ac:chgData name="Paul Agelink" userId="455a3270-749c-4d00-8827-3d6d61df517e" providerId="ADAL" clId="{7B791C21-D2F6-4D27-84CE-B48781088730}" dt="2026-06-08T12:35:48.103" v="835" actId="20577"/>
          <ac:spMkLst>
            <pc:docMk/>
            <pc:sldMk cId="394902327" sldId="271"/>
            <ac:spMk id="3" creationId="{3DB69C07-E277-9F28-BEB7-77A48F0FBADF}"/>
          </ac:spMkLst>
        </pc:spChg>
        <pc:picChg chg="add mod">
          <ac:chgData name="Paul Agelink" userId="455a3270-749c-4d00-8827-3d6d61df517e" providerId="ADAL" clId="{7B791C21-D2F6-4D27-84CE-B48781088730}" dt="2026-06-04T08:49:56.870" v="335" actId="14100"/>
          <ac:picMkLst>
            <pc:docMk/>
            <pc:sldMk cId="394902327" sldId="271"/>
            <ac:picMk id="6" creationId="{F2858878-9947-F38E-30E6-58016E5FD69B}"/>
          </ac:picMkLst>
        </pc:picChg>
      </pc:sldChg>
      <pc:sldChg chg="addSp delSp modSp mod">
        <pc:chgData name="Paul Agelink" userId="455a3270-749c-4d00-8827-3d6d61df517e" providerId="ADAL" clId="{7B791C21-D2F6-4D27-84CE-B48781088730}" dt="2026-06-08T12:39:59.031" v="883" actId="255"/>
        <pc:sldMkLst>
          <pc:docMk/>
          <pc:sldMk cId="701137704" sldId="272"/>
        </pc:sldMkLst>
        <pc:spChg chg="mod">
          <ac:chgData name="Paul Agelink" userId="455a3270-749c-4d00-8827-3d6d61df517e" providerId="ADAL" clId="{7B791C21-D2F6-4D27-84CE-B48781088730}" dt="2026-06-08T12:20:15.076" v="681" actId="1076"/>
          <ac:spMkLst>
            <pc:docMk/>
            <pc:sldMk cId="701137704" sldId="272"/>
            <ac:spMk id="2" creationId="{D9D012F6-EB44-9B29-C9AC-D8B6C892EAFD}"/>
          </ac:spMkLst>
        </pc:spChg>
        <pc:spChg chg="add del mod">
          <ac:chgData name="Paul Agelink" userId="455a3270-749c-4d00-8827-3d6d61df517e" providerId="ADAL" clId="{7B791C21-D2F6-4D27-84CE-B48781088730}" dt="2026-06-08T12:39:59.031" v="883" actId="255"/>
          <ac:spMkLst>
            <pc:docMk/>
            <pc:sldMk cId="701137704" sldId="272"/>
            <ac:spMk id="3" creationId="{A3AFBEC7-832A-0F5D-01CE-88B5F7780C73}"/>
          </ac:spMkLst>
        </pc:spChg>
        <pc:picChg chg="add mod">
          <ac:chgData name="Paul Agelink" userId="455a3270-749c-4d00-8827-3d6d61df517e" providerId="ADAL" clId="{7B791C21-D2F6-4D27-84CE-B48781088730}" dt="2026-06-04T09:05:10.952" v="419" actId="14100"/>
          <ac:picMkLst>
            <pc:docMk/>
            <pc:sldMk cId="701137704" sldId="272"/>
            <ac:picMk id="8" creationId="{D8D9991B-838F-725C-E5F3-A31872F0248D}"/>
          </ac:picMkLst>
        </pc:picChg>
      </pc:sldChg>
      <pc:sldChg chg="addSp delSp modSp mod">
        <pc:chgData name="Paul Agelink" userId="455a3270-749c-4d00-8827-3d6d61df517e" providerId="ADAL" clId="{7B791C21-D2F6-4D27-84CE-B48781088730}" dt="2026-06-08T12:20:23.697" v="682" actId="1076"/>
        <pc:sldMkLst>
          <pc:docMk/>
          <pc:sldMk cId="3966958794" sldId="273"/>
        </pc:sldMkLst>
        <pc:spChg chg="mod">
          <ac:chgData name="Paul Agelink" userId="455a3270-749c-4d00-8827-3d6d61df517e" providerId="ADAL" clId="{7B791C21-D2F6-4D27-84CE-B48781088730}" dt="2026-06-08T12:20:23.697" v="682" actId="1076"/>
          <ac:spMkLst>
            <pc:docMk/>
            <pc:sldMk cId="3966958794" sldId="273"/>
            <ac:spMk id="2" creationId="{DFFC48EC-C5A5-E0B8-CCF4-D63135DBDBE0}"/>
          </ac:spMkLst>
        </pc:spChg>
        <pc:spChg chg="mod">
          <ac:chgData name="Paul Agelink" userId="455a3270-749c-4d00-8827-3d6d61df517e" providerId="ADAL" clId="{7B791C21-D2F6-4D27-84CE-B48781088730}" dt="2026-06-04T09:14:24.640" v="442" actId="14100"/>
          <ac:spMkLst>
            <pc:docMk/>
            <pc:sldMk cId="3966958794" sldId="273"/>
            <ac:spMk id="3" creationId="{B678E512-47FE-F567-40A4-3E6B6078A89A}"/>
          </ac:spMkLst>
        </pc:spChg>
        <pc:spChg chg="add mod">
          <ac:chgData name="Paul Agelink" userId="455a3270-749c-4d00-8827-3d6d61df517e" providerId="ADAL" clId="{7B791C21-D2F6-4D27-84CE-B48781088730}" dt="2026-06-08T12:15:56.412" v="671" actId="20577"/>
          <ac:spMkLst>
            <pc:docMk/>
            <pc:sldMk cId="3966958794" sldId="273"/>
            <ac:spMk id="5" creationId="{E8EB4ACA-B7A3-1242-8E0D-9A80A42FDA54}"/>
          </ac:spMkLst>
        </pc:spChg>
        <pc:spChg chg="add mod">
          <ac:chgData name="Paul Agelink" userId="455a3270-749c-4d00-8827-3d6d61df517e" providerId="ADAL" clId="{7B791C21-D2F6-4D27-84CE-B48781088730}" dt="2026-06-08T12:17:14.758" v="677" actId="207"/>
          <ac:spMkLst>
            <pc:docMk/>
            <pc:sldMk cId="3966958794" sldId="273"/>
            <ac:spMk id="6" creationId="{15C73E3D-4006-EE28-3EFE-72B51A46BDFF}"/>
          </ac:spMkLst>
        </pc:spChg>
        <pc:picChg chg="add mod">
          <ac:chgData name="Paul Agelink" userId="455a3270-749c-4d00-8827-3d6d61df517e" providerId="ADAL" clId="{7B791C21-D2F6-4D27-84CE-B48781088730}" dt="2026-06-04T09:13:36.433" v="441" actId="1076"/>
          <ac:picMkLst>
            <pc:docMk/>
            <pc:sldMk cId="3966958794" sldId="273"/>
            <ac:picMk id="7" creationId="{D45DC280-8D98-1528-4ED9-2690ABBCD5CA}"/>
          </ac:picMkLst>
        </pc:picChg>
        <pc:cxnChg chg="add">
          <ac:chgData name="Paul Agelink" userId="455a3270-749c-4d00-8827-3d6d61df517e" providerId="ADAL" clId="{7B791C21-D2F6-4D27-84CE-B48781088730}" dt="2026-06-08T12:17:35.707" v="678" actId="11529"/>
          <ac:cxnSpMkLst>
            <pc:docMk/>
            <pc:sldMk cId="3966958794" sldId="273"/>
            <ac:cxnSpMk id="9" creationId="{E4D34712-E403-91B9-699C-66CA33066E24}"/>
          </ac:cxnSpMkLst>
        </pc:cxnChg>
      </pc:sldChg>
      <pc:sldChg chg="modSp">
        <pc:chgData name="Paul Agelink" userId="455a3270-749c-4d00-8827-3d6d61df517e" providerId="ADAL" clId="{7B791C21-D2F6-4D27-84CE-B48781088730}" dt="2026-06-08T13:09:23.108" v="1369" actId="20577"/>
        <pc:sldMkLst>
          <pc:docMk/>
          <pc:sldMk cId="2204608051" sldId="276"/>
        </pc:sldMkLst>
        <pc:spChg chg="mod">
          <ac:chgData name="Paul Agelink" userId="455a3270-749c-4d00-8827-3d6d61df517e" providerId="ADAL" clId="{7B791C21-D2F6-4D27-84CE-B48781088730}" dt="2026-06-08T13:09:23.108" v="1369" actId="20577"/>
          <ac:spMkLst>
            <pc:docMk/>
            <pc:sldMk cId="2204608051" sldId="276"/>
            <ac:spMk id="7" creationId="{71FB5056-111D-3AFC-842E-9D6B9EB93A91}"/>
          </ac:spMkLst>
        </pc:spChg>
        <pc:spChg chg="mod">
          <ac:chgData name="Paul Agelink" userId="455a3270-749c-4d00-8827-3d6d61df517e" providerId="ADAL" clId="{7B791C21-D2F6-4D27-84CE-B48781088730}" dt="2026-06-08T13:09:02.135" v="1363" actId="20577"/>
          <ac:spMkLst>
            <pc:docMk/>
            <pc:sldMk cId="2204608051" sldId="276"/>
            <ac:spMk id="8" creationId="{8F62A2EC-60FC-88B0-78F4-F2B4926321C4}"/>
          </ac:spMkLst>
        </pc:spChg>
      </pc:sldChg>
      <pc:sldChg chg="delSp modSp mod delAnim modAnim">
        <pc:chgData name="Paul Agelink" userId="455a3270-749c-4d00-8827-3d6d61df517e" providerId="ADAL" clId="{7B791C21-D2F6-4D27-84CE-B48781088730}" dt="2026-06-08T13:08:32.944" v="1357"/>
        <pc:sldMkLst>
          <pc:docMk/>
          <pc:sldMk cId="2318340295" sldId="277"/>
        </pc:sldMkLst>
        <pc:spChg chg="mod">
          <ac:chgData name="Paul Agelink" userId="455a3270-749c-4d00-8827-3d6d61df517e" providerId="ADAL" clId="{7B791C21-D2F6-4D27-84CE-B48781088730}" dt="2026-06-08T13:07:24.996" v="1291" actId="20577"/>
          <ac:spMkLst>
            <pc:docMk/>
            <pc:sldMk cId="2318340295" sldId="277"/>
            <ac:spMk id="8" creationId="{271BC243-5B49-4BE7-88FE-A3E2A3DED3A7}"/>
          </ac:spMkLst>
        </pc:spChg>
        <pc:spChg chg="mod">
          <ac:chgData name="Paul Agelink" userId="455a3270-749c-4d00-8827-3d6d61df517e" providerId="ADAL" clId="{7B791C21-D2F6-4D27-84CE-B48781088730}" dt="2026-06-08T13:08:28.097" v="1355" actId="20577"/>
          <ac:spMkLst>
            <pc:docMk/>
            <pc:sldMk cId="2318340295" sldId="277"/>
            <ac:spMk id="9" creationId="{793AAB6B-1FED-C3A3-F7A5-B57E20E4FCA8}"/>
          </ac:spMkLst>
        </pc:spChg>
        <pc:spChg chg="mod">
          <ac:chgData name="Paul Agelink" userId="455a3270-749c-4d00-8827-3d6d61df517e" providerId="ADAL" clId="{7B791C21-D2F6-4D27-84CE-B48781088730}" dt="2026-06-08T13:06:13.412" v="1287" actId="20577"/>
          <ac:spMkLst>
            <pc:docMk/>
            <pc:sldMk cId="2318340295" sldId="277"/>
            <ac:spMk id="10" creationId="{A23E8005-F769-0DA3-2214-79223D8030B7}"/>
          </ac:spMkLst>
        </pc:spChg>
      </pc:sldChg>
      <pc:sldChg chg="addSp delSp modSp add mod ord">
        <pc:chgData name="Paul Agelink" userId="455a3270-749c-4d00-8827-3d6d61df517e" providerId="ADAL" clId="{7B791C21-D2F6-4D27-84CE-B48781088730}" dt="2026-06-08T13:02:47.879" v="1198" actId="404"/>
        <pc:sldMkLst>
          <pc:docMk/>
          <pc:sldMk cId="2640193909" sldId="278"/>
        </pc:sldMkLst>
        <pc:spChg chg="mod">
          <ac:chgData name="Paul Agelink" userId="455a3270-749c-4d00-8827-3d6d61df517e" providerId="ADAL" clId="{7B791C21-D2F6-4D27-84CE-B48781088730}" dt="2026-06-08T12:25:26.236" v="694" actId="20577"/>
          <ac:spMkLst>
            <pc:docMk/>
            <pc:sldMk cId="2640193909" sldId="278"/>
            <ac:spMk id="2" creationId="{8DB0AC53-6036-BA66-491A-440A419DF70D}"/>
          </ac:spMkLst>
        </pc:spChg>
        <pc:spChg chg="mod">
          <ac:chgData name="Paul Agelink" userId="455a3270-749c-4d00-8827-3d6d61df517e" providerId="ADAL" clId="{7B791C21-D2F6-4D27-84CE-B48781088730}" dt="2026-06-08T13:02:47.879" v="1198" actId="404"/>
          <ac:spMkLst>
            <pc:docMk/>
            <pc:sldMk cId="2640193909" sldId="278"/>
            <ac:spMk id="3" creationId="{60500FE5-325A-214B-C7C1-BCD2742DACD2}"/>
          </ac:spMkLst>
        </pc:spChg>
        <pc:spChg chg="mod">
          <ac:chgData name="Paul Agelink" userId="455a3270-749c-4d00-8827-3d6d61df517e" providerId="ADAL" clId="{7B791C21-D2F6-4D27-84CE-B48781088730}" dt="2026-06-08T12:25:19.440" v="687"/>
          <ac:spMkLst>
            <pc:docMk/>
            <pc:sldMk cId="2640193909" sldId="278"/>
            <ac:spMk id="4" creationId="{3B932A09-C1AF-081E-68BB-D16426C3C0D2}"/>
          </ac:spMkLst>
        </pc:spChg>
        <pc:spChg chg="add mod">
          <ac:chgData name="Paul Agelink" userId="455a3270-749c-4d00-8827-3d6d61df517e" providerId="ADAL" clId="{7B791C21-D2F6-4D27-84CE-B48781088730}" dt="2026-06-08T12:41:55.400" v="902" actId="20577"/>
          <ac:spMkLst>
            <pc:docMk/>
            <pc:sldMk cId="2640193909" sldId="278"/>
            <ac:spMk id="9" creationId="{1C038AC7-39D6-0A6C-8A57-FA864EE20935}"/>
          </ac:spMkLst>
        </pc:spChg>
        <pc:picChg chg="add mod">
          <ac:chgData name="Paul Agelink" userId="455a3270-749c-4d00-8827-3d6d61df517e" providerId="ADAL" clId="{7B791C21-D2F6-4D27-84CE-B48781088730}" dt="2026-06-08T12:39:07.052" v="877" actId="1076"/>
          <ac:picMkLst>
            <pc:docMk/>
            <pc:sldMk cId="2640193909" sldId="278"/>
            <ac:picMk id="6" creationId="{34751259-3342-F205-2526-2D6E9E136F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003E-7424-4BE8-A0A2-02FE22DF4CBD}" type="datetimeFigureOut">
              <a:rPr lang="nl-NL" smtClean="0"/>
              <a:t>10-6-2026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40414-CAE5-4BF5-9685-D3787446F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06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89BF01AB-5ABE-9D77-1F3E-145711950C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978315" y="3876415"/>
            <a:ext cx="1459830" cy="2991367"/>
          </a:xfrm>
          <a:prstGeom prst="rect">
            <a:avLst/>
          </a:prstGeom>
          <a:solidFill>
            <a:srgbClr val="003C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6F7E3A4-A200-6157-63C0-509F57788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438146" y="3876415"/>
            <a:ext cx="3753853" cy="1561856"/>
          </a:xfrm>
          <a:prstGeom prst="rect">
            <a:avLst/>
          </a:prstGeom>
          <a:solidFill>
            <a:srgbClr val="003C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6" name="Gelijkbenige driehoek 15">
            <a:extLst>
              <a:ext uri="{FF2B5EF4-FFF2-40B4-BE49-F238E27FC236}">
                <a16:creationId xmlns:a16="http://schemas.microsoft.com/office/drawing/2014/main" id="{0CD9408E-8B2B-7FBC-0804-E5063FA61C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>
            <a:off x="-1" y="3886200"/>
            <a:ext cx="6978316" cy="2981581"/>
          </a:xfrm>
          <a:prstGeom prst="triangle">
            <a:avLst>
              <a:gd name="adj" fmla="val 0"/>
            </a:avLst>
          </a:prstGeom>
          <a:solidFill>
            <a:srgbClr val="003C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3C74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272BD7C-DB08-7EB3-B572-FC866D3870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12192001" cy="3886199"/>
          </a:xfrm>
          <a:prstGeom prst="rect">
            <a:avLst/>
          </a:prstGeom>
          <a:solidFill>
            <a:srgbClr val="003C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75B77D-E9F2-70C2-4637-E13C3B10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260" y="742092"/>
            <a:ext cx="9144000" cy="1934736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3D25C-CDC0-F2D3-060E-8DBDC6C76C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260" y="271838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pic>
        <p:nvPicPr>
          <p:cNvPr id="14" name="Afbeelding 13" descr="Afbeelding met Graphics, grafische vormgeving, logo, schermopname">
            <a:extLst>
              <a:ext uri="{FF2B5EF4-FFF2-40B4-BE49-F238E27FC236}">
                <a16:creationId xmlns:a16="http://schemas.microsoft.com/office/drawing/2014/main" id="{8ABD95AB-D0E4-C338-CB35-540D7B2AA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9" y="5575525"/>
            <a:ext cx="2371895" cy="1181891"/>
          </a:xfrm>
          <a:prstGeom prst="rect">
            <a:avLst/>
          </a:prstGeom>
        </p:spPr>
      </p:pic>
      <p:sp>
        <p:nvSpPr>
          <p:cNvPr id="18" name="Gelijkbenige driehoek 17">
            <a:extLst>
              <a:ext uri="{FF2B5EF4-FFF2-40B4-BE49-F238E27FC236}">
                <a16:creationId xmlns:a16="http://schemas.microsoft.com/office/drawing/2014/main" id="{8F82AA72-5118-25AF-AD85-B1DC1899E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>
            <a:off x="8438147" y="5438271"/>
            <a:ext cx="3753853" cy="1419725"/>
          </a:xfrm>
          <a:prstGeom prst="triangle">
            <a:avLst>
              <a:gd name="adj" fmla="val 0"/>
            </a:avLst>
          </a:prstGeom>
          <a:solidFill>
            <a:srgbClr val="003C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3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7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BBB6BDA-48CF-3167-5250-406185C2E8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438146" y="3886197"/>
            <a:ext cx="3753853" cy="1552073"/>
          </a:xfrm>
          <a:prstGeom prst="rect">
            <a:avLst/>
          </a:prstGeom>
          <a:solidFill>
            <a:srgbClr val="008D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2D5B359E-8996-4E1D-C217-EB3838F6F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>
            <a:off x="8438147" y="5438271"/>
            <a:ext cx="3753853" cy="1419725"/>
          </a:xfrm>
          <a:prstGeom prst="triangle">
            <a:avLst>
              <a:gd name="adj" fmla="val 0"/>
            </a:avLst>
          </a:prstGeom>
          <a:solidFill>
            <a:srgbClr val="008D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3C74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4751FD4-4526-7365-CBFE-A64356E1A3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978315" y="3886199"/>
            <a:ext cx="1459830" cy="2981583"/>
          </a:xfrm>
          <a:prstGeom prst="rect">
            <a:avLst/>
          </a:prstGeom>
          <a:solidFill>
            <a:srgbClr val="008D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18" name="Gelijkbenige driehoek 17">
            <a:extLst>
              <a:ext uri="{FF2B5EF4-FFF2-40B4-BE49-F238E27FC236}">
                <a16:creationId xmlns:a16="http://schemas.microsoft.com/office/drawing/2014/main" id="{772D883E-8462-BD92-366E-01C13FD59E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>
            <a:off x="-1" y="3886200"/>
            <a:ext cx="6978316" cy="2981581"/>
          </a:xfrm>
          <a:prstGeom prst="triangle">
            <a:avLst>
              <a:gd name="adj" fmla="val 0"/>
            </a:avLst>
          </a:prstGeom>
          <a:solidFill>
            <a:srgbClr val="008D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3C74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53F377F-A273-DA4D-FAB5-783BF95906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12192001" cy="3886196"/>
          </a:xfrm>
          <a:prstGeom prst="rect">
            <a:avLst/>
          </a:prstGeom>
          <a:solidFill>
            <a:srgbClr val="008D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2805C5-4C80-657D-47D2-2761E9AB8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32360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nl-NL"/>
              <a:t>[Kop]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DD022A-F420-570E-B037-D4B6CC4E1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1923"/>
            <a:ext cx="10515600" cy="8295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C7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voettekst 4">
            <a:extLst>
              <a:ext uri="{FF2B5EF4-FFF2-40B4-BE49-F238E27FC236}">
                <a16:creationId xmlns:a16="http://schemas.microsoft.com/office/drawing/2014/main" id="{201DA4E4-8651-E268-6FCC-0E3EF3A7B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22" name="Afbeelding 21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472D504E-72B6-663E-7C9C-9C4F75F19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  <p:sp>
        <p:nvSpPr>
          <p:cNvPr id="23" name="Tijdelijke aanduiding voor dianummer 5">
            <a:extLst>
              <a:ext uri="{FF2B5EF4-FFF2-40B4-BE49-F238E27FC236}">
                <a16:creationId xmlns:a16="http://schemas.microsoft.com/office/drawing/2014/main" id="{77A3F707-709E-16EC-83D0-D216421B3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12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54E3D-FC70-A9F8-BA83-4435B32E3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>
                <a:solidFill>
                  <a:srgbClr val="003C74"/>
                </a:solidFill>
                <a:latin typeface="Verdana Pro" panose="020B06040305040402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65C99F-9997-2A67-ECFB-B08E0404F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Verdana Pro" panose="020B0604030504040204" pitchFamily="34" charset="0"/>
              </a:defRPr>
            </a:lvl1pPr>
            <a:lvl2pPr>
              <a:defRPr sz="2000">
                <a:latin typeface="Verdana Pro" panose="020B0604030504040204" pitchFamily="34" charset="0"/>
              </a:defRPr>
            </a:lvl2pPr>
            <a:lvl3pPr>
              <a:defRPr sz="1800">
                <a:latin typeface="Verdana Pro" panose="020B0604030504040204" pitchFamily="34" charset="0"/>
              </a:defRPr>
            </a:lvl3pPr>
            <a:lvl4pPr>
              <a:defRPr sz="1600">
                <a:latin typeface="Verdana Pro" panose="020B0604030504040204" pitchFamily="34" charset="0"/>
              </a:defRPr>
            </a:lvl4pPr>
            <a:lvl5pPr>
              <a:defRPr sz="1600">
                <a:latin typeface="Verdana Pro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2A02D2A-F34E-8FE9-8DE5-782AFCEC8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DB34C649-7DFD-B21E-FD84-FFC5612C7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11" name="Afbeelding 10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B8DF6BDD-3F45-63B5-6ACB-C85E5B507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36952-77EE-7C5F-427D-92747285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0D0978-3C79-D4DE-BED5-012EE4AA9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9331"/>
            <a:ext cx="5181600" cy="44976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16F0C0-2B48-71A7-F539-29F28207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9331"/>
            <a:ext cx="5181600" cy="44976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A602E635-09A9-2D7C-3225-19A409D88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3E81073C-2A28-D13A-5F6D-B52B0AAB7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  <p:pic>
        <p:nvPicPr>
          <p:cNvPr id="13" name="Afbeelding 12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4F09E1C0-1EF4-5DF8-A869-8844E6B4C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A482B-08B1-C651-7F1F-E2F087025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76813"/>
          </a:xfrm>
        </p:spPr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1383D9-7AFF-27FC-0148-CD350798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 Pro Semibold" panose="020B07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F93E42-67D7-25A5-9430-CB4AEDBE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99B794-F2B4-463A-F6F3-F9CE2DCC3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 Pro Semibold" panose="020B07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B52353-AF04-C996-7D40-3866334B7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49684AB3-DD28-3F52-1070-DB3FBE7F3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5E6A59DF-951E-C6F1-1F61-2D83384B3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16" name="Afbeelding 15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FD314B29-CCDF-570D-2792-2286580B1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37228-A18C-9C86-D394-A27D0069B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6AE4FC-3317-F695-1058-79561F91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B2906818-1223-25EC-4598-6982423CC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12" name="Afbeelding 11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1B7AA3D4-9851-AAA8-904A-4F69B46C7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B954EF1-6106-D2BE-1AED-7AC96BE71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5B299474-1FB0-2FF5-A275-D8E385085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11" name="Afbeelding 10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DB24B2DB-F2F5-4145-70FC-6E041465F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B7F41-B1BC-6561-8EA6-B5D6E3BCA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A5F359-F70A-740F-7F27-D968A403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BEEC5-FBED-CA31-70C6-9E53CBE37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228C1C92-B971-4782-2B52-50FC5C467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E4928C6B-F4B1-7ACB-6B45-6B54B690F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14" name="Afbeelding 13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5F7AF139-5229-19BD-AF7B-383565F89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77557-FB1B-7BE5-0EAB-971ABA23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12F38F-D592-8B74-F0DE-B10346A27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E8473A-FDAF-CF59-9633-6190CE20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794342B8-5A9C-D1D6-3780-957E3FB68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A0FD6A19-C7E7-72D1-516E-831183F3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1594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3C74"/>
                </a:solidFill>
              </a:defRPr>
            </a:lvl1pPr>
          </a:lstStyle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14" name="Afbeelding 13" descr="Afbeelding met Graphics, Kleurrijkheid, kunst, grafische vormgeving&#10;&#10;Door AI gegenereerde inhoud is mogelijk onjuist.">
            <a:extLst>
              <a:ext uri="{FF2B5EF4-FFF2-40B4-BE49-F238E27FC236}">
                <a16:creationId xmlns:a16="http://schemas.microsoft.com/office/drawing/2014/main" id="{82331181-A9B9-731D-621A-E9B8985A5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7985"/>
            <a:ext cx="495990" cy="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18B088-FA26-0B48-CA74-C6B62E68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[Titel]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64940-E010-8AE4-C00A-C6101AB3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9331"/>
            <a:ext cx="10515600" cy="449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A2E6DC35-F417-6A86-B2B9-0C9A6C25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3C74"/>
                </a:solidFill>
              </a:defRPr>
            </a:lvl1pPr>
          </a:lstStyle>
          <a:p>
            <a:pPr algn="r"/>
            <a:fld id="{027745FF-BD76-471D-8BF6-68B8A1894E95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92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3C74"/>
          </a:solidFill>
          <a:latin typeface="Verdana Pro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EEE8-F787-391F-7F96-8B482A92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1075"/>
            <a:ext cx="6751836" cy="2052272"/>
          </a:xfrm>
        </p:spPr>
        <p:txBody>
          <a:bodyPr/>
          <a:lstStyle/>
          <a:p>
            <a:r>
              <a:rPr lang="nl-NL"/>
              <a:t>Luchtkwaliteitsonderzoek Renkum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870135-1055-367D-70DE-5680203A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99625"/>
            <a:ext cx="10414000" cy="829503"/>
          </a:xfrm>
        </p:spPr>
        <p:txBody>
          <a:bodyPr/>
          <a:lstStyle/>
          <a:p>
            <a:r>
              <a:rPr lang="nl-NL"/>
              <a:t>Maart 2025 – April 2026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5C1A34-572D-485F-B75E-9CF22CC53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0B5567-AD59-E787-63D1-2970F715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44" y="2299625"/>
            <a:ext cx="3135174" cy="42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1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FF889-C7D0-E5EC-9AAD-8AD658563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0AC53-6036-BA66-491A-440A419D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1" y="496765"/>
            <a:ext cx="6751836" cy="829503"/>
          </a:xfrm>
        </p:spPr>
        <p:txBody>
          <a:bodyPr>
            <a:normAutofit/>
          </a:bodyPr>
          <a:lstStyle/>
          <a:p>
            <a:r>
              <a:rPr lang="nl-NL"/>
              <a:t>Benzeen in Renkum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500FE5-325A-214B-C7C1-BCD2742DA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232" y="1491319"/>
            <a:ext cx="5499408" cy="42470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r>
              <a:rPr lang="nl-NL">
                <a:latin typeface="Verdana Pro"/>
              </a:rPr>
              <a:t>EU-grenswaarde:	5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Vanaf 2030:		3,4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WHO:			1,7 µg/m</a:t>
            </a:r>
            <a:r>
              <a:rPr lang="nl-NL" u="sng" baseline="30000">
                <a:latin typeface="Verdana Pro"/>
              </a:rPr>
              <a:t>3</a:t>
            </a:r>
          </a:p>
          <a:p>
            <a:endParaRPr lang="nl-NL"/>
          </a:p>
          <a:p>
            <a:r>
              <a:rPr lang="nl-NL"/>
              <a:t>Renkum : 	      	</a:t>
            </a:r>
            <a:r>
              <a:rPr lang="nl-NL">
                <a:solidFill>
                  <a:schemeClr val="accent6">
                    <a:lumMod val="50000"/>
                  </a:schemeClr>
                </a:solidFill>
              </a:rPr>
              <a:t>0,36 µg/m</a:t>
            </a:r>
            <a:r>
              <a:rPr lang="nl-NL" baseline="3000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  <a:p>
            <a:r>
              <a:rPr lang="nl-NL">
                <a:solidFill>
                  <a:schemeClr val="accent6">
                    <a:lumMod val="50000"/>
                  </a:schemeClr>
                </a:solidFill>
                <a:latin typeface="Verdana Pro"/>
              </a:rPr>
              <a:t>Stadsachtergrond:   	0,37 µg/m</a:t>
            </a:r>
            <a:r>
              <a:rPr lang="nl-NL" baseline="30000">
                <a:solidFill>
                  <a:schemeClr val="accent6">
                    <a:lumMod val="50000"/>
                  </a:schemeClr>
                </a:solidFill>
                <a:latin typeface="Verdana Pro"/>
              </a:rPr>
              <a:t>3</a:t>
            </a:r>
            <a:endParaRPr lang="nl-NL">
              <a:solidFill>
                <a:schemeClr val="accent6">
                  <a:lumMod val="50000"/>
                </a:schemeClr>
              </a:solidFill>
              <a:latin typeface="Verdana Pro"/>
            </a:endParaRPr>
          </a:p>
          <a:p>
            <a:endParaRPr lang="nl-NL">
              <a:solidFill>
                <a:srgbClr val="002060"/>
              </a:solidFill>
            </a:endParaRPr>
          </a:p>
          <a:p>
            <a:r>
              <a:rPr lang="nl-NL">
                <a:solidFill>
                  <a:srgbClr val="002060"/>
                </a:solidFill>
              </a:rPr>
              <a:t>Bij oostelijke windrichting hoogste concentraties benzeen.</a:t>
            </a:r>
          </a:p>
          <a:p>
            <a:r>
              <a:rPr lang="nl-NL" sz="1200">
                <a:solidFill>
                  <a:srgbClr val="002060"/>
                </a:solidFill>
              </a:rPr>
              <a:t>-&gt;Wintersmog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932A09-C1AF-081E-68BB-D16426C3C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751259-3342-F205-2526-2D6E9E13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251" y="1564145"/>
            <a:ext cx="5761219" cy="497476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C038AC7-39D6-0A6C-8A57-FA864EE20935}"/>
              </a:ext>
            </a:extLst>
          </p:cNvPr>
          <p:cNvSpPr txBox="1"/>
          <p:nvPr/>
        </p:nvSpPr>
        <p:spPr>
          <a:xfrm>
            <a:off x="7443727" y="1260541"/>
            <a:ext cx="2400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solidFill>
                  <a:srgbClr val="002060"/>
                </a:solidFill>
              </a:rPr>
              <a:t>Windroos Benzeen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19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E9955-5E61-4B19-95E6-E599989F4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693E9-C129-0240-6DDF-BA88A070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1074"/>
            <a:ext cx="6751836" cy="829503"/>
          </a:xfrm>
        </p:spPr>
        <p:txBody>
          <a:bodyPr>
            <a:normAutofit/>
          </a:bodyPr>
          <a:lstStyle/>
          <a:p>
            <a:r>
              <a:rPr lang="nl-NL"/>
              <a:t>Conclusies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D6FD61-62ED-00EF-537E-66947634C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325"/>
            <a:ext cx="7286625" cy="4125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Verdana Pro"/>
              </a:rPr>
              <a:t>De gemeten concentraties stikstofdioxide, fijnstof en benzeen voldoen aan de wettelijke grenswaarden. </a:t>
            </a:r>
            <a:endParaRPr lang="en-US">
              <a:latin typeface="Verdana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Verdana Pro"/>
              </a:rPr>
              <a:t>Ook de strengere wettelijke grenswaarden die vanaf 2030 gelden, worden gehaald.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Verdana Pro"/>
              </a:rPr>
              <a:t>Vanaf 2030: mogelijk probleem PM2,5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Verdana Pro"/>
              </a:rPr>
              <a:t>stikstofdioxide  en PM2,5 hoger dan WHO-advieswaarde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Verdana Pro"/>
              </a:rPr>
              <a:t>Geringe aanwijzingen voor lokale bronnen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Roet: Licht verhoogd t.o.v. achtergrond. In stookmaanden hogere bijdrage houtroet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Benzeen: lage concentraties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B926E7-6DB3-456D-3EBE-700E6CECB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8" name="Afbeelding 7" descr="Afbeelding met kleding, tekenfilm, illustratie, tekening&#10;&#10;Door AI gegenereerde inhoud is mogelijk onjuist.">
            <a:extLst>
              <a:ext uri="{FF2B5EF4-FFF2-40B4-BE49-F238E27FC236}">
                <a16:creationId xmlns:a16="http://schemas.microsoft.com/office/drawing/2014/main" id="{993AD81E-66F0-C75A-35E2-57A602EB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485" y="2016487"/>
            <a:ext cx="3703375" cy="35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DAC38-4E9C-7B96-4798-35F2CA474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1007-B5D5-30BB-8871-D20B7A5F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218" y="981074"/>
            <a:ext cx="8235731" cy="829503"/>
          </a:xfrm>
        </p:spPr>
        <p:txBody>
          <a:bodyPr>
            <a:normAutofit/>
          </a:bodyPr>
          <a:lstStyle/>
          <a:p>
            <a:pPr algn="ctr"/>
            <a:r>
              <a:rPr lang="nl-NL">
                <a:latin typeface="Verdana Pro"/>
              </a:rPr>
              <a:t>Vragen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F9103-0D8C-948A-73EF-C708E8A3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325"/>
            <a:ext cx="7286625" cy="41257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82DB47-0B93-D0F5-CFF4-B6C873DF0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5" name="Afbeelding 4" descr="Afbeelding met kleding, tekening, schets, clipart&#10;&#10;Door AI gegenereerde inhoud is mogelijk onjuist.">
            <a:extLst>
              <a:ext uri="{FF2B5EF4-FFF2-40B4-BE49-F238E27FC236}">
                <a16:creationId xmlns:a16="http://schemas.microsoft.com/office/drawing/2014/main" id="{B95051F0-B294-3D8C-BD72-5F085414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77" y="2043113"/>
            <a:ext cx="38766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3079-585D-B3BB-E851-D5132D08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E2CF7-0641-FC45-BE53-D72980A9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218" y="981074"/>
            <a:ext cx="8235731" cy="829503"/>
          </a:xfrm>
        </p:spPr>
        <p:txBody>
          <a:bodyPr>
            <a:normAutofit/>
          </a:bodyPr>
          <a:lstStyle/>
          <a:p>
            <a:pPr algn="ctr"/>
            <a:r>
              <a:rPr lang="nl-NL">
                <a:latin typeface="Verdana Pro"/>
              </a:rPr>
              <a:t>Stellingen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1E2F14-0A42-454E-5F14-3C63A35F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325"/>
            <a:ext cx="7286625" cy="41257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45D0B-1D8C-295E-717C-D35268908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1BC243-5B49-4BE7-88FE-A3E2A3DED3A7}"/>
              </a:ext>
            </a:extLst>
          </p:cNvPr>
          <p:cNvSpPr txBox="1"/>
          <p:nvPr/>
        </p:nvSpPr>
        <p:spPr>
          <a:xfrm>
            <a:off x="207724" y="2969203"/>
            <a:ext cx="113693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2 </a:t>
            </a:r>
            <a:r>
              <a:rPr lang="nl-NL" b="1"/>
              <a:t>“De </a:t>
            </a:r>
            <a:r>
              <a:rPr lang="en-US" b="1" err="1"/>
              <a:t>metingen</a:t>
            </a:r>
            <a:r>
              <a:rPr lang="en-US" b="1"/>
              <a:t> laten </a:t>
            </a:r>
            <a:r>
              <a:rPr lang="en-US" b="1" err="1"/>
              <a:t>geen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duidelijke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lokale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bronnen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zien</a:t>
            </a:r>
            <a:r>
              <a:rPr lang="en-US" b="1"/>
              <a:t> die de </a:t>
            </a:r>
            <a:r>
              <a:rPr lang="en-US" b="1" err="1"/>
              <a:t>luchtkwaliteit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domineren</a:t>
            </a:r>
            <a:r>
              <a:rPr lang="en-US" b="1"/>
              <a:t>.”</a:t>
            </a:r>
            <a:r>
              <a:rPr lang="nl-NL">
                <a:latin typeface="Arial"/>
                <a:cs typeface="Arial"/>
              </a:rPr>
              <a:t> </a:t>
            </a:r>
            <a:br>
              <a:rPr lang="nl-NL">
                <a:latin typeface="Arial"/>
                <a:cs typeface="Arial"/>
              </a:rPr>
            </a:br>
            <a:r>
              <a:rPr lang="nl-NL">
                <a:latin typeface="Arial"/>
                <a:cs typeface="Arial"/>
              </a:rPr>
              <a:t> </a:t>
            </a:r>
            <a:r>
              <a:rPr lang="en-US"/>
              <a:t>→ </a:t>
            </a:r>
            <a:r>
              <a:rPr lang="en-US" err="1">
                <a:ea typeface="+mn-lt"/>
                <a:cs typeface="+mn-lt"/>
              </a:rPr>
              <a:t>Verrast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dit</a:t>
            </a:r>
            <a:r>
              <a:rPr lang="en-US">
                <a:ea typeface="+mn-lt"/>
                <a:cs typeface="+mn-lt"/>
              </a:rPr>
              <a:t> u?</a:t>
            </a:r>
            <a:r>
              <a:rPr lang="nl-NL">
                <a:latin typeface="Arial"/>
                <a:cs typeface="Arial"/>
              </a:rPr>
              <a:t> </a:t>
            </a:r>
          </a:p>
          <a:p>
            <a:endParaRPr lang="nl-NL">
              <a:latin typeface="Arial"/>
              <a:cs typeface="Arial"/>
            </a:endParaRPr>
          </a:p>
          <a:p>
            <a:endParaRPr lang="nl-NL"/>
          </a:p>
          <a:p>
            <a:pPr algn="l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93AAB6B-1FED-C3A3-F7A5-B57E20E4FCA8}"/>
              </a:ext>
            </a:extLst>
          </p:cNvPr>
          <p:cNvSpPr txBox="1"/>
          <p:nvPr/>
        </p:nvSpPr>
        <p:spPr>
          <a:xfrm>
            <a:off x="204064" y="4012677"/>
            <a:ext cx="116282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3 </a:t>
            </a:r>
            <a:r>
              <a:rPr lang="nl-NL" b="1"/>
              <a:t> “Luchtkwaliteit is niet hetzelfde als geuroverlast</a:t>
            </a:r>
            <a:r>
              <a:rPr lang="en-US" b="1"/>
              <a:t>.”</a:t>
            </a:r>
            <a:r>
              <a:rPr lang="nl-NL">
                <a:latin typeface="Arial"/>
                <a:cs typeface="Arial"/>
              </a:rPr>
              <a:t> </a:t>
            </a:r>
            <a:br>
              <a:rPr lang="nl-NL">
                <a:latin typeface="Arial"/>
                <a:cs typeface="Arial"/>
              </a:rPr>
            </a:br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23E8005-F769-0DA3-2214-79223D8030B7}"/>
              </a:ext>
            </a:extLst>
          </p:cNvPr>
          <p:cNvSpPr txBox="1"/>
          <p:nvPr/>
        </p:nvSpPr>
        <p:spPr>
          <a:xfrm>
            <a:off x="204064" y="1682895"/>
            <a:ext cx="115542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1 </a:t>
            </a:r>
            <a:r>
              <a:rPr lang="nl-NL" b="1"/>
              <a:t>“Ook </a:t>
            </a:r>
            <a:r>
              <a:rPr lang="en-US" b="1" err="1"/>
              <a:t>als</a:t>
            </a:r>
            <a:r>
              <a:rPr lang="en-US" b="1"/>
              <a:t> de </a:t>
            </a:r>
            <a:r>
              <a:rPr lang="en-US" b="1" err="1"/>
              <a:t>gemiddelde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waarden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goed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zijn</a:t>
            </a:r>
            <a:r>
              <a:rPr lang="en-US" b="1"/>
              <a:t>, </a:t>
            </a:r>
            <a:r>
              <a:rPr lang="en-US" b="1" err="1"/>
              <a:t>kunnen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pieken</a:t>
            </a:r>
            <a:r>
              <a:rPr lang="en-US" b="1"/>
              <a:t> op </a:t>
            </a:r>
            <a:r>
              <a:rPr lang="en-US" b="1" err="1"/>
              <a:t>bepaalde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momenten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als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belastend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worden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ervaren</a:t>
            </a:r>
            <a:r>
              <a:rPr lang="en-US" b="1"/>
              <a:t>.”</a:t>
            </a:r>
            <a:r>
              <a:rPr lang="nl-NL">
                <a:latin typeface="Arial"/>
                <a:cs typeface="Arial"/>
              </a:rPr>
              <a:t> </a:t>
            </a:r>
            <a:br>
              <a:rPr lang="nl-NL">
                <a:latin typeface="Arial"/>
                <a:cs typeface="Arial"/>
              </a:rPr>
            </a:br>
            <a:r>
              <a:rPr lang="nl-NL">
                <a:latin typeface="Arial"/>
                <a:cs typeface="Arial"/>
              </a:rPr>
              <a:t> </a:t>
            </a:r>
            <a:r>
              <a:rPr lang="en-US"/>
              <a:t>→ </a:t>
            </a:r>
            <a:r>
              <a:rPr lang="en-US" err="1"/>
              <a:t>Herkent</a:t>
            </a:r>
            <a:r>
              <a:rPr lang="en-US"/>
              <a:t> </a:t>
            </a:r>
            <a:r>
              <a:rPr lang="en-US" err="1">
                <a:ea typeface="+mn-lt"/>
                <a:cs typeface="+mn-lt"/>
              </a:rPr>
              <a:t>iemand</a:t>
            </a:r>
            <a:r>
              <a:rPr lang="en-US"/>
              <a:t> </a:t>
            </a:r>
            <a:r>
              <a:rPr lang="en-US" err="1">
                <a:ea typeface="+mn-lt"/>
                <a:cs typeface="+mn-lt"/>
              </a:rPr>
              <a:t>zulke</a:t>
            </a:r>
            <a:r>
              <a:rPr lang="en-US"/>
              <a:t> </a:t>
            </a:r>
            <a:r>
              <a:rPr lang="en-US" err="1">
                <a:ea typeface="+mn-lt"/>
                <a:cs typeface="+mn-lt"/>
              </a:rPr>
              <a:t>momenten</a:t>
            </a:r>
            <a:r>
              <a:rPr lang="en-US"/>
              <a:t>?</a:t>
            </a:r>
            <a:endParaRPr lang="nl-NL"/>
          </a:p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3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28164-BE70-6781-81C4-68AE582B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8784A-5745-349F-EA30-19BE82AA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218" y="981074"/>
            <a:ext cx="8235731" cy="829503"/>
          </a:xfrm>
        </p:spPr>
        <p:txBody>
          <a:bodyPr>
            <a:normAutofit/>
          </a:bodyPr>
          <a:lstStyle/>
          <a:p>
            <a:pPr algn="ctr"/>
            <a:r>
              <a:rPr lang="nl-NL">
                <a:latin typeface="Verdana Pro"/>
              </a:rPr>
              <a:t>Stellingen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AAEE97-82B1-8796-16E1-B375EE95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325"/>
            <a:ext cx="7286625" cy="41257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2DFF90-6695-0B98-6E5E-FA1212326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1FB5056-111D-3AFC-842E-9D6B9EB93A91}"/>
              </a:ext>
            </a:extLst>
          </p:cNvPr>
          <p:cNvSpPr txBox="1"/>
          <p:nvPr/>
        </p:nvSpPr>
        <p:spPr>
          <a:xfrm>
            <a:off x="324426" y="1926369"/>
            <a:ext cx="1176143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4 </a:t>
            </a:r>
            <a:r>
              <a:rPr lang="nl-NL" b="1"/>
              <a:t>. “</a:t>
            </a:r>
            <a:r>
              <a:rPr lang="en-US" b="1"/>
              <a:t>Houtstook </a:t>
            </a:r>
            <a:r>
              <a:rPr lang="en-US" b="1" err="1">
                <a:ea typeface="+mn-lt"/>
                <a:cs typeface="+mn-lt"/>
              </a:rPr>
              <a:t>lijkt</a:t>
            </a:r>
            <a:r>
              <a:rPr lang="en-US" b="1"/>
              <a:t> in </a:t>
            </a:r>
            <a:r>
              <a:rPr lang="en-US" b="1" err="1"/>
              <a:t>Renkum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vooral</a:t>
            </a:r>
            <a:r>
              <a:rPr lang="en-US" b="1"/>
              <a:t> in de </a:t>
            </a:r>
            <a:r>
              <a:rPr lang="en-US" b="1" err="1"/>
              <a:t>stookmaanden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zichtbaar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terug</a:t>
            </a:r>
            <a:r>
              <a:rPr lang="en-US" b="1"/>
              <a:t> </a:t>
            </a:r>
            <a:r>
              <a:rPr lang="en-US" b="1">
                <a:ea typeface="+mn-lt"/>
                <a:cs typeface="+mn-lt"/>
              </a:rPr>
              <a:t>te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komen</a:t>
            </a:r>
            <a:r>
              <a:rPr lang="en-US" b="1"/>
              <a:t>, maar </a:t>
            </a:r>
            <a:r>
              <a:rPr lang="en-US" b="1" err="1"/>
              <a:t>blijft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beperkt</a:t>
            </a:r>
            <a:r>
              <a:rPr lang="en-US" b="1"/>
              <a:t>.”</a:t>
            </a:r>
            <a:r>
              <a:rPr lang="nl-NL">
                <a:latin typeface="Arial"/>
                <a:cs typeface="Arial"/>
              </a:rPr>
              <a:t> </a:t>
            </a:r>
            <a:br>
              <a:rPr lang="nl-NL">
                <a:latin typeface="Arial"/>
                <a:cs typeface="Arial"/>
              </a:rPr>
            </a:br>
            <a:r>
              <a:rPr lang="nl-NL">
                <a:latin typeface="Arial"/>
                <a:cs typeface="Arial"/>
              </a:rPr>
              <a:t> </a:t>
            </a:r>
            <a:r>
              <a:rPr lang="en-US" b="1"/>
              <a:t>→ </a:t>
            </a:r>
            <a:r>
              <a:rPr lang="en-US"/>
              <a:t>Hoe</a:t>
            </a:r>
            <a:r>
              <a:rPr lang="en-US" b="1"/>
              <a:t> </a:t>
            </a:r>
            <a:r>
              <a:rPr lang="en-US" err="1">
                <a:ea typeface="+mn-lt"/>
                <a:cs typeface="+mn-lt"/>
              </a:rPr>
              <a:t>wordt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dit</a:t>
            </a:r>
            <a:r>
              <a:rPr lang="en-US">
                <a:ea typeface="+mn-lt"/>
                <a:cs typeface="+mn-lt"/>
              </a:rPr>
              <a:t> in de </a:t>
            </a:r>
            <a:r>
              <a:rPr lang="en-US" err="1">
                <a:ea typeface="+mn-lt"/>
                <a:cs typeface="+mn-lt"/>
              </a:rPr>
              <a:t>praktijk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ervaren</a:t>
            </a:r>
            <a:r>
              <a:rPr lang="en-US">
                <a:ea typeface="+mn-lt"/>
                <a:cs typeface="+mn-lt"/>
              </a:rPr>
              <a:t>?</a:t>
            </a:r>
            <a:r>
              <a:rPr lang="nl-NL">
                <a:latin typeface="Arial"/>
                <a:cs typeface="Arial"/>
              </a:rPr>
              <a:t> </a:t>
            </a:r>
            <a:endParaRPr lang="nl-NL"/>
          </a:p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F62A2EC-60FC-88B0-78F4-F2B4926321C4}"/>
              </a:ext>
            </a:extLst>
          </p:cNvPr>
          <p:cNvSpPr txBox="1"/>
          <p:nvPr/>
        </p:nvSpPr>
        <p:spPr>
          <a:xfrm>
            <a:off x="324157" y="2965431"/>
            <a:ext cx="1176143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5.  </a:t>
            </a:r>
            <a:r>
              <a:rPr lang="nl-NL" b="1"/>
              <a:t>“Het </a:t>
            </a:r>
            <a:r>
              <a:rPr lang="en-US" b="1" err="1"/>
              <a:t>aandeel</a:t>
            </a:r>
            <a:r>
              <a:rPr lang="en-US" b="1"/>
              <a:t> </a:t>
            </a:r>
            <a:r>
              <a:rPr lang="en-US" b="1" err="1">
                <a:ea typeface="+mn-lt"/>
                <a:cs typeface="+mn-lt"/>
              </a:rPr>
              <a:t>houtroet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vraagt</a:t>
            </a:r>
            <a:r>
              <a:rPr lang="en-US" b="1"/>
              <a:t> </a:t>
            </a:r>
            <a:r>
              <a:rPr lang="en-US" b="1" err="1">
                <a:ea typeface="+mn-lt"/>
                <a:cs typeface="+mn-lt"/>
              </a:rPr>
              <a:t>vooral</a:t>
            </a:r>
            <a:r>
              <a:rPr lang="en-US" b="1"/>
              <a:t> om </a:t>
            </a:r>
            <a:r>
              <a:rPr lang="en-US" b="1" err="1"/>
              <a:t>bewustwording</a:t>
            </a:r>
            <a:r>
              <a:rPr lang="en-US" b="1"/>
              <a:t>, </a:t>
            </a:r>
            <a:r>
              <a:rPr lang="en-US" b="1" err="1"/>
              <a:t>niet</a:t>
            </a:r>
            <a:r>
              <a:rPr lang="en-US" b="1"/>
              <a:t> direct om extra regels.”</a:t>
            </a:r>
            <a:r>
              <a:rPr lang="nl-NL">
                <a:latin typeface="Arial"/>
                <a:cs typeface="Arial"/>
              </a:rPr>
              <a:t> </a:t>
            </a:r>
            <a:br>
              <a:rPr lang="nl-NL">
                <a:latin typeface="Arial"/>
                <a:cs typeface="Arial"/>
              </a:rPr>
            </a:br>
            <a:r>
              <a:rPr lang="nl-NL">
                <a:latin typeface="Arial"/>
                <a:cs typeface="Arial"/>
              </a:rPr>
              <a:t> </a:t>
            </a:r>
            <a:r>
              <a:rPr lang="en-US" b="1"/>
              <a:t>→ </a:t>
            </a:r>
            <a:r>
              <a:rPr lang="en-US"/>
              <a:t>Wat </a:t>
            </a:r>
            <a:r>
              <a:rPr lang="en-US" err="1"/>
              <a:t>vindt</a:t>
            </a:r>
            <a:r>
              <a:rPr lang="en-US"/>
              <a:t> u </a:t>
            </a:r>
            <a:r>
              <a:rPr lang="en-US" err="1"/>
              <a:t>hiervan</a:t>
            </a:r>
            <a:r>
              <a:rPr lang="en-US"/>
              <a:t>?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6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722CD-A21A-A168-B136-7D838D67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274B07-FBB6-844F-8CFB-0278EF627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5" y="2683385"/>
            <a:ext cx="7312025" cy="2748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/>
              <a:t>Project in opdracht van de Provincie Gelderland: ‘Meten is weten’.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/>
              <a:t>Uitvoering door de Omgevingsdienst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/>
              <a:t>Aanvraag door inwoners Renkum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>
                <a:latin typeface="Verdana Pro"/>
              </a:rPr>
              <a:t>Meting met betrouwbare apparatuur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3DCC81-7825-A579-B2F8-FC816EE88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57796C7-7717-7CE3-7BFA-0FE58329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meten in Renkum?</a:t>
            </a:r>
          </a:p>
        </p:txBody>
      </p:sp>
    </p:spTree>
    <p:extLst>
      <p:ext uri="{BB962C8B-B14F-4D97-AF65-F5344CB8AC3E}">
        <p14:creationId xmlns:p14="http://schemas.microsoft.com/office/powerpoint/2010/main" val="31130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5DB6E-A89B-3586-1AE4-6EF772E83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CF5A99-1FA4-D4AC-8130-94FEABA4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78" y="5018662"/>
            <a:ext cx="5810249" cy="14174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43A261-E2CC-91E4-0B15-EFCDF506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21853"/>
            <a:ext cx="6751836" cy="829503"/>
          </a:xfrm>
        </p:spPr>
        <p:txBody>
          <a:bodyPr>
            <a:normAutofit/>
          </a:bodyPr>
          <a:lstStyle/>
          <a:p>
            <a:r>
              <a:rPr lang="nl-NL"/>
              <a:t>Luchtkwaliteit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AA7AEF-0EA1-C1FE-FC8C-15D61419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97843"/>
            <a:ext cx="10515600" cy="50585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Fijnstof (PM)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/>
              <a:t>PM10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/>
              <a:t>PM2,5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Stikstofdioxide (NO</a:t>
            </a:r>
            <a:r>
              <a:rPr lang="nl-NL" baseline="-25000"/>
              <a:t>2</a:t>
            </a:r>
            <a:r>
              <a:rPr lang="nl-NL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Roet, benzeen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8C3CA6-B56F-DE53-4797-F946E26E0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9" name="Afbeelding 8" descr="Afbeelding met schets, tekening, clipart, Lijnillustraties&#10;&#10;Door AI gegenereerde inhoud is mogelijk onjuist.">
            <a:extLst>
              <a:ext uri="{FF2B5EF4-FFF2-40B4-BE49-F238E27FC236}">
                <a16:creationId xmlns:a16="http://schemas.microsoft.com/office/drawing/2014/main" id="{FF26B460-36FB-66C1-3382-CFA782AE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68" y="3429000"/>
            <a:ext cx="2148825" cy="1138933"/>
          </a:xfrm>
          <a:prstGeom prst="rect">
            <a:avLst/>
          </a:prstGeom>
        </p:spPr>
      </p:pic>
      <p:pic>
        <p:nvPicPr>
          <p:cNvPr id="11" name="Afbeelding 10" descr="Afbeelding met schermopname&#10;&#10;Door AI gegenereerde inhoud is mogelijk onjuist.">
            <a:extLst>
              <a:ext uri="{FF2B5EF4-FFF2-40B4-BE49-F238E27FC236}">
                <a16:creationId xmlns:a16="http://schemas.microsoft.com/office/drawing/2014/main" id="{541BA7F4-0DE3-C625-D99C-1322C39B9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733" y="1538425"/>
            <a:ext cx="4333652" cy="2919275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56EBF696-576D-F58C-E57D-829062951007}"/>
              </a:ext>
            </a:extLst>
          </p:cNvPr>
          <p:cNvCxnSpPr/>
          <p:nvPr/>
        </p:nvCxnSpPr>
        <p:spPr>
          <a:xfrm>
            <a:off x="3071813" y="1538425"/>
            <a:ext cx="3500437" cy="604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1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67532-5B96-DA8E-C5F9-F1239CA98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B181B-05FC-D3D0-55BE-337206CC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1075"/>
            <a:ext cx="6751836" cy="829503"/>
          </a:xfrm>
        </p:spPr>
        <p:txBody>
          <a:bodyPr/>
          <a:lstStyle/>
          <a:p>
            <a:r>
              <a:rPr lang="nl-NL"/>
              <a:t>Luchtkwaliteit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4EEBB6-EE7A-C41F-F65B-EBF1BA42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1594" y="2188473"/>
            <a:ext cx="5698430" cy="82950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8D2904-DEB4-4AE5-9C97-3FAC5D8C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7" name="Afbeelding 6" descr="Afbeelding met tekst, schermopname, diagram, Lettertype&#10;&#10;Door AI gegenereerde inhoud is mogelijk onjuist.">
            <a:extLst>
              <a:ext uri="{FF2B5EF4-FFF2-40B4-BE49-F238E27FC236}">
                <a16:creationId xmlns:a16="http://schemas.microsoft.com/office/drawing/2014/main" id="{D08DC915-161D-E8E2-A8F9-828D865C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810578"/>
            <a:ext cx="6401693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1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F0EEB-B527-B4E3-E596-FB120BBD1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27231-6589-5B1D-08ED-0AD030E3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981074"/>
            <a:ext cx="8188325" cy="829503"/>
          </a:xfrm>
        </p:spPr>
        <p:txBody>
          <a:bodyPr>
            <a:normAutofit/>
          </a:bodyPr>
          <a:lstStyle/>
          <a:p>
            <a:r>
              <a:rPr lang="nl-NL"/>
              <a:t>Normen voor Luchtkwaliteit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545A93-BBFE-4D1C-4B36-CE55D60BF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03550"/>
            <a:ext cx="5893758" cy="4192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Omgevingswet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3C74"/>
                </a:solidFill>
                <a:latin typeface="Verdana Pro"/>
              </a:rPr>
              <a:t>Nationale omgevingswaarden -&gt; Europese grenswaarden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3C74"/>
                </a:solidFill>
              </a:rPr>
              <a:t>Wettelijk bindend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3C74"/>
                </a:solidFill>
              </a:rPr>
              <a:t>Gezondheid versus haalbaarheid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3C74"/>
                </a:solidFill>
              </a:rPr>
              <a:t>Vanaf 2030 strengere grenswaarden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WHO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3C74"/>
                </a:solidFill>
              </a:rPr>
              <a:t>Gezondheid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3C74"/>
                </a:solidFill>
              </a:rPr>
              <a:t>Advieswaarden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3C74"/>
                </a:solidFill>
              </a:rPr>
              <a:t>Schone Lucht Akkoord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2E8E17-F965-D74A-4875-79CEE50EB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9" name="Afbeelding 8" descr="Afbeelding met wolk, hemel, buitenshuis, Krachtcentrale&#10;&#10;Door AI gegenereerde inhoud is mogelijk onjuist.">
            <a:extLst>
              <a:ext uri="{FF2B5EF4-FFF2-40B4-BE49-F238E27FC236}">
                <a16:creationId xmlns:a16="http://schemas.microsoft.com/office/drawing/2014/main" id="{344FEB8F-13E5-1E28-C36D-7D7E52DD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6657975" y="1903550"/>
            <a:ext cx="5229225" cy="41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8AA33-5F2F-5DB3-872D-BA839CB0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E8B1C-9D22-27B7-782F-DEFE66E8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296897"/>
            <a:ext cx="6751836" cy="829503"/>
          </a:xfrm>
        </p:spPr>
        <p:txBody>
          <a:bodyPr>
            <a:normAutofit fontScale="90000"/>
          </a:bodyPr>
          <a:lstStyle/>
          <a:p>
            <a:r>
              <a:rPr lang="nl-NL"/>
              <a:t>Stikstofdioxide in Renkum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EED54D-DB4D-4657-E86B-98961D048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5" y="2020576"/>
            <a:ext cx="4800600" cy="4125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Verdana Pro"/>
              </a:rPr>
              <a:t>EU-grenswaarde:	40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Vanaf 2030:		20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WHO:			10 µg/m</a:t>
            </a:r>
            <a:r>
              <a:rPr lang="nl-NL" baseline="30000">
                <a:latin typeface="Verdana Pro"/>
              </a:rPr>
              <a:t>3</a:t>
            </a:r>
          </a:p>
          <a:p>
            <a:endParaRPr lang="nl-NL" baseline="30000"/>
          </a:p>
          <a:p>
            <a:r>
              <a:rPr lang="nl-NL"/>
              <a:t>Jaargemiddeld</a:t>
            </a:r>
          </a:p>
          <a:p>
            <a:r>
              <a:rPr lang="nl-NL"/>
              <a:t>Renkum: </a:t>
            </a:r>
            <a:r>
              <a:rPr lang="nl-NL" b="1">
                <a:solidFill>
                  <a:schemeClr val="accent6"/>
                </a:solidFill>
              </a:rPr>
              <a:t>12,4 µg/m</a:t>
            </a:r>
            <a:r>
              <a:rPr lang="nl-NL" b="1" baseline="30000">
                <a:solidFill>
                  <a:schemeClr val="accent6"/>
                </a:solidFill>
              </a:rPr>
              <a:t>3</a:t>
            </a:r>
          </a:p>
          <a:p>
            <a:r>
              <a:rPr lang="nl-NL" sz="1600"/>
              <a:t>Regionale achtergrond: </a:t>
            </a:r>
            <a:r>
              <a:rPr lang="nl-NL" sz="1600">
                <a:solidFill>
                  <a:schemeClr val="accent6">
                    <a:lumMod val="75000"/>
                  </a:schemeClr>
                </a:solidFill>
              </a:rPr>
              <a:t>10,5 µg/m</a:t>
            </a:r>
            <a:r>
              <a:rPr lang="nl-NL" sz="1600" baseline="3000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  <a:p>
            <a:endParaRPr lang="nl-NL" baseline="30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aseline="30000"/>
              <a:t>(ook) lokale bijdrage met name vanuit zuidoosten. -&gt; steenfabriek?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6F3FA2-9619-C570-04B1-401A0569C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25159C-D30B-323A-75D7-A0B7FD02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836" y="1810577"/>
            <a:ext cx="5530314" cy="47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3DB48-E7DD-224D-E033-C168A67E5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424C6-BA49-7F06-C913-8197AFFE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15" y="259798"/>
            <a:ext cx="6751836" cy="829503"/>
          </a:xfrm>
        </p:spPr>
        <p:txBody>
          <a:bodyPr>
            <a:normAutofit/>
          </a:bodyPr>
          <a:lstStyle/>
          <a:p>
            <a:r>
              <a:rPr lang="nl-NL"/>
              <a:t>Fijnstof in Renkum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B69C07-E277-9F28-BEB7-77A48F0FB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15" y="992459"/>
            <a:ext cx="5257800" cy="52187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b="1"/>
              <a:t>PM10</a:t>
            </a:r>
            <a:r>
              <a:rPr lang="nl-NL"/>
              <a:t> </a:t>
            </a:r>
          </a:p>
          <a:p>
            <a:r>
              <a:rPr lang="nl-NL">
                <a:latin typeface="Verdana Pro"/>
              </a:rPr>
              <a:t>EU-grenswaarde:	40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Vanaf 2030:	          	20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WHO:			15 µg/m</a:t>
            </a:r>
            <a:r>
              <a:rPr lang="nl-NL" baseline="30000">
                <a:latin typeface="Verdana Pro"/>
              </a:rPr>
              <a:t>3</a:t>
            </a:r>
            <a:endParaRPr lang="nl-NL">
              <a:latin typeface="Verdana Pro"/>
            </a:endParaRPr>
          </a:p>
          <a:p>
            <a:r>
              <a:rPr lang="nl-NL">
                <a:latin typeface="Verdana Pro"/>
              </a:rPr>
              <a:t>Renkum: 		</a:t>
            </a:r>
            <a:r>
              <a:rPr lang="nl-NL" b="1">
                <a:solidFill>
                  <a:schemeClr val="accent6">
                    <a:lumMod val="75000"/>
                  </a:schemeClr>
                </a:solidFill>
                <a:latin typeface="Verdana Pro"/>
              </a:rPr>
              <a:t>15 µg/m</a:t>
            </a:r>
            <a:r>
              <a:rPr lang="nl-NL" b="1" baseline="30000">
                <a:solidFill>
                  <a:schemeClr val="accent6">
                    <a:lumMod val="75000"/>
                  </a:schemeClr>
                </a:solidFill>
                <a:latin typeface="Verdana Pro"/>
              </a:rPr>
              <a:t>3</a:t>
            </a:r>
            <a:endParaRPr lang="nl-NL" b="1" baseline="3000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3C74"/>
                </a:solidFill>
                <a:effectLst/>
                <a:uLnTx/>
                <a:uFillTx/>
                <a:latin typeface="Verdana Pro"/>
              </a:rPr>
              <a:t>Regionale achtergrond: 	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 Pro"/>
              </a:rPr>
              <a:t>15 µg/m</a:t>
            </a:r>
            <a:r>
              <a:rPr kumimoji="0" lang="nl-NL" sz="1600" b="0" i="0" u="none" strike="noStrike" kern="1200" cap="none" spc="0" normalizeH="0" baseline="3000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 Pro"/>
              </a:rPr>
              <a:t>3</a:t>
            </a:r>
            <a:endParaRPr lang="nl-NL" sz="1600" baseline="30000">
              <a:solidFill>
                <a:schemeClr val="accent6">
                  <a:lumMod val="75000"/>
                </a:schemeClr>
              </a:solidFill>
              <a:latin typeface="Verdana Pro"/>
            </a:endParaRPr>
          </a:p>
          <a:p>
            <a:endParaRPr lang="nl-NL" b="1"/>
          </a:p>
          <a:p>
            <a:r>
              <a:rPr lang="nl-NL" b="1"/>
              <a:t>PM2,5</a:t>
            </a:r>
            <a:r>
              <a:rPr lang="nl-NL"/>
              <a:t> </a:t>
            </a:r>
          </a:p>
          <a:p>
            <a:r>
              <a:rPr lang="nl-NL">
                <a:latin typeface="Verdana Pro"/>
              </a:rPr>
              <a:t>EU-grenswaarde:	25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Vanaf 2030:	          	10 µg/m</a:t>
            </a:r>
            <a:r>
              <a:rPr lang="nl-NL" baseline="30000">
                <a:latin typeface="Verdana Pro"/>
              </a:rPr>
              <a:t>3</a:t>
            </a:r>
          </a:p>
          <a:p>
            <a:r>
              <a:rPr lang="nl-NL">
                <a:latin typeface="Verdana Pro"/>
              </a:rPr>
              <a:t>WHO:			5 µg/m</a:t>
            </a:r>
            <a:r>
              <a:rPr lang="nl-NL" baseline="30000">
                <a:latin typeface="Verdana Pro"/>
              </a:rPr>
              <a:t>3</a:t>
            </a:r>
            <a:endParaRPr lang="nl-NL">
              <a:latin typeface="Verdana Pro"/>
            </a:endParaRPr>
          </a:p>
          <a:p>
            <a:r>
              <a:rPr lang="nl-NL">
                <a:latin typeface="Verdana Pro"/>
              </a:rPr>
              <a:t>Renkum :  		</a:t>
            </a:r>
            <a:r>
              <a:rPr lang="nl-NL" b="1">
                <a:solidFill>
                  <a:schemeClr val="accent2"/>
                </a:solidFill>
                <a:latin typeface="Verdana Pro"/>
              </a:rPr>
              <a:t>10 µg/m</a:t>
            </a:r>
            <a:r>
              <a:rPr lang="nl-NL" b="1" baseline="30000">
                <a:solidFill>
                  <a:schemeClr val="accent2"/>
                </a:solidFill>
                <a:latin typeface="Verdana Pro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3C74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Aantal dagen &gt;25 µg/m</a:t>
            </a:r>
            <a:r>
              <a:rPr kumimoji="0" lang="nl-NL" sz="1600" b="0" i="0" u="none" strike="noStrike" kern="1200" cap="none" spc="0" normalizeH="0" baseline="30000" noProof="0">
                <a:ln>
                  <a:noFill/>
                </a:ln>
                <a:solidFill>
                  <a:srgbClr val="003C74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3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3C74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:	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3C74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Regionale achtergrond: 	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8 µg/m</a:t>
            </a:r>
            <a:r>
              <a:rPr kumimoji="0" lang="nl-NL" sz="1600" b="0" i="0" u="none" strike="noStrike" kern="1200" cap="none" spc="0" normalizeH="0" baseline="3000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30000" noProof="0">
              <a:ln>
                <a:noFill/>
              </a:ln>
              <a:solidFill>
                <a:srgbClr val="003C74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30000" noProof="0">
                <a:ln>
                  <a:noFill/>
                </a:ln>
                <a:solidFill>
                  <a:srgbClr val="003C74"/>
                </a:solidFill>
                <a:effectLst/>
                <a:uLnTx/>
                <a:uFillTx/>
                <a:latin typeface="Verdana Pro"/>
              </a:rPr>
              <a:t>lokale bijdrage vanuit zuidwesten -&gt; </a:t>
            </a:r>
            <a:r>
              <a:rPr lang="nl-NL" baseline="30000">
                <a:latin typeface="Verdana Pro"/>
              </a:rPr>
              <a:t>Papierfabriek</a:t>
            </a:r>
            <a:r>
              <a:rPr kumimoji="0" lang="nl-NL" sz="2000" b="0" i="0" u="none" strike="noStrike" kern="1200" cap="none" spc="0" normalizeH="0" baseline="30000" noProof="0">
                <a:ln>
                  <a:noFill/>
                </a:ln>
                <a:solidFill>
                  <a:srgbClr val="003C74"/>
                </a:solidFill>
                <a:effectLst/>
                <a:uLnTx/>
                <a:uFillTx/>
                <a:latin typeface="Verdana Pro"/>
              </a:rPr>
              <a:t>?</a:t>
            </a:r>
            <a:endParaRPr lang="nl-NL" sz="1600" baseline="30000">
              <a:solidFill>
                <a:schemeClr val="accent2">
                  <a:lumMod val="60000"/>
                  <a:lumOff val="40000"/>
                </a:schemeClr>
              </a:solidFill>
              <a:latin typeface="Verdana 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3000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  <a:p>
            <a:endParaRPr lang="nl-NL">
              <a:solidFill>
                <a:schemeClr val="accent6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93C881-F204-81BE-382A-2CD3E00C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858878-9947-F38E-30E6-58016E5F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56" y="1072707"/>
            <a:ext cx="5704529" cy="50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87059-A9B8-1410-9DA3-48C64A38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12F6-EB44-9B29-C9AC-D8B6C892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1" y="496765"/>
            <a:ext cx="6751836" cy="829503"/>
          </a:xfrm>
        </p:spPr>
        <p:txBody>
          <a:bodyPr>
            <a:normAutofit/>
          </a:bodyPr>
          <a:lstStyle/>
          <a:p>
            <a:r>
              <a:rPr lang="nl-NL"/>
              <a:t>Roet in Renkum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AFBEC7-832A-0F5D-01CE-88B5F778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232" y="2150888"/>
            <a:ext cx="5499408" cy="2556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Renkum : 	      		0,71 µg/m</a:t>
            </a:r>
            <a:r>
              <a:rPr lang="nl-NL" baseline="30000"/>
              <a:t>3</a:t>
            </a:r>
          </a:p>
          <a:p>
            <a:r>
              <a:rPr lang="nl-NL">
                <a:latin typeface="Verdana Pro"/>
              </a:rPr>
              <a:t>Regionale achtergrond:   	0,58 µg/m</a:t>
            </a:r>
            <a:r>
              <a:rPr lang="nl-NL" baseline="30000">
                <a:latin typeface="Verdana Pro"/>
              </a:rPr>
              <a:t>3</a:t>
            </a:r>
            <a:endParaRPr lang="nl-NL">
              <a:latin typeface="Verdana Pro"/>
            </a:endParaRPr>
          </a:p>
          <a:p>
            <a:r>
              <a:rPr lang="nl-NL"/>
              <a:t>Aandeel houtroet: 		27%</a:t>
            </a:r>
          </a:p>
          <a:p>
            <a:endParaRPr lang="nl-NL">
              <a:solidFill>
                <a:schemeClr val="accent6"/>
              </a:solidFill>
            </a:endParaRPr>
          </a:p>
          <a:p>
            <a:r>
              <a:rPr lang="nl-NL" sz="1500">
                <a:solidFill>
                  <a:srgbClr val="002060"/>
                </a:solidFill>
              </a:rPr>
              <a:t>Bij oostelijke windrichting hoogste concentraties (hout)roet.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E64497-2B17-8D54-1C0F-375C4B5E3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D9991B-838F-725C-E5F3-A31872F0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640" y="1491319"/>
            <a:ext cx="6018246" cy="50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A78D5-DC45-F2C0-158E-D1AD592E9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C48EC-C5A5-E0B8-CCF4-D63135DB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72" y="356391"/>
            <a:ext cx="6751836" cy="829503"/>
          </a:xfrm>
        </p:spPr>
        <p:txBody>
          <a:bodyPr>
            <a:normAutofit/>
          </a:bodyPr>
          <a:lstStyle/>
          <a:p>
            <a:r>
              <a:rPr lang="nl-NL"/>
              <a:t>Roet in Renkum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78E512-47FE-F567-40A4-3E6B6078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7380" y="2491273"/>
            <a:ext cx="3968620" cy="3741548"/>
          </a:xfrm>
        </p:spPr>
        <p:txBody>
          <a:bodyPr>
            <a:normAutofit/>
          </a:bodyPr>
          <a:lstStyle/>
          <a:p>
            <a:endParaRPr lang="nl-NL">
              <a:solidFill>
                <a:schemeClr val="accent6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4F12BA-8359-EF21-E3AB-BF82EEEE8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Omgevingsdienst Groene Metropool</a:t>
            </a:r>
            <a:endParaRPr lang="nl-NL" sz="16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5DC280-8D98-1528-4ED9-2690ABBCD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70" y="1504653"/>
            <a:ext cx="8146260" cy="4851697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E8EB4ACA-B7A3-1242-8E0D-9A80A42FDA54}"/>
              </a:ext>
            </a:extLst>
          </p:cNvPr>
          <p:cNvSpPr txBox="1">
            <a:spLocks/>
          </p:cNvSpPr>
          <p:nvPr/>
        </p:nvSpPr>
        <p:spPr>
          <a:xfrm>
            <a:off x="9209313" y="1690034"/>
            <a:ext cx="2738341" cy="4125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C74"/>
                </a:solidFill>
                <a:latin typeface="Verdana Pro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Stookmaanden:</a:t>
            </a:r>
          </a:p>
          <a:p>
            <a:endParaRPr lang="nl-NL" baseline="30000"/>
          </a:p>
          <a:p>
            <a:r>
              <a:rPr lang="nl-NL" baseline="30000"/>
              <a:t>Hoogste aandeel (houtroet)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5C73E3D-4006-EE28-3EFE-72B51A46BDFF}"/>
              </a:ext>
            </a:extLst>
          </p:cNvPr>
          <p:cNvSpPr/>
          <p:nvPr/>
        </p:nvSpPr>
        <p:spPr>
          <a:xfrm>
            <a:off x="5756988" y="4777273"/>
            <a:ext cx="2771192" cy="17243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4D34712-E403-91B9-699C-66CA33066E24}"/>
              </a:ext>
            </a:extLst>
          </p:cNvPr>
          <p:cNvCxnSpPr/>
          <p:nvPr/>
        </p:nvCxnSpPr>
        <p:spPr>
          <a:xfrm flipH="1">
            <a:off x="7809722" y="1987420"/>
            <a:ext cx="1511560" cy="2864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587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DB5815E2C7F4D89231748AB01C56F" ma:contentTypeVersion="18" ma:contentTypeDescription="Een nieuw document maken." ma:contentTypeScope="" ma:versionID="a0fef6944dac38acdeeb20a7107e2191">
  <xsd:schema xmlns:xsd="http://www.w3.org/2001/XMLSchema" xmlns:xs="http://www.w3.org/2001/XMLSchema" xmlns:p="http://schemas.microsoft.com/office/2006/metadata/properties" xmlns:ns1="http://schemas.microsoft.com/sharepoint/v3" xmlns:ns2="eaa9665e-cb6d-4ac5-a29f-04fc88f32ca9" xmlns:ns3="0fa11491-3112-4838-ba74-a9ee16052c3a" targetNamespace="http://schemas.microsoft.com/office/2006/metadata/properties" ma:root="true" ma:fieldsID="6f65d6c88061bfc981dd8fe37f71ca0a" ns1:_="" ns2:_="" ns3:_="">
    <xsd:import namespace="http://schemas.microsoft.com/sharepoint/v3"/>
    <xsd:import namespace="eaa9665e-cb6d-4ac5-a29f-04fc88f32ca9"/>
    <xsd:import namespace="0fa11491-3112-4838-ba74-a9ee16052c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gemaak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9665e-cb6d-4ac5-a29f-04fc88f32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e8812821-44e7-4a6b-9e78-143f99385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gemaakt" ma:index="23" nillable="true" ma:displayName="gemaakt" ma:format="DateOnly" ma:internalName="gemaakt">
      <xsd:simpleType>
        <xsd:restriction base="dms:DateTim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11491-3112-4838-ba74-a9ee16052c3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f59bb9-3a3a-4b09-892d-ae5923a4af1e}" ma:internalName="TaxCatchAll" ma:showField="CatchAllData" ma:web="0fa11491-3112-4838-ba74-a9ee16052c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eaa9665e-cb6d-4ac5-a29f-04fc88f32ca9">
      <Terms xmlns="http://schemas.microsoft.com/office/infopath/2007/PartnerControls"/>
    </lcf76f155ced4ddcb4097134ff3c332f>
    <TaxCatchAll xmlns="0fa11491-3112-4838-ba74-a9ee16052c3a" xsi:nil="true"/>
    <gemaakt xmlns="eaa9665e-cb6d-4ac5-a29f-04fc88f32ca9" xsi:nil="true"/>
  </documentManagement>
</p:properties>
</file>

<file path=customXml/itemProps1.xml><?xml version="1.0" encoding="utf-8"?>
<ds:datastoreItem xmlns:ds="http://schemas.openxmlformats.org/officeDocument/2006/customXml" ds:itemID="{7D958625-B7EF-4352-BA4C-78C4A6A2ADEE}">
  <ds:schemaRefs>
    <ds:schemaRef ds:uri="0fa11491-3112-4838-ba74-a9ee16052c3a"/>
    <ds:schemaRef ds:uri="eaa9665e-cb6d-4ac5-a29f-04fc88f32c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2060B5-90F0-452C-816B-16A72A0B4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6E3B6D-6681-46DA-80D9-6693D1FC8A2D}">
  <ds:schemaRefs>
    <ds:schemaRef ds:uri="0fa11491-3112-4838-ba74-a9ee16052c3a"/>
    <ds:schemaRef ds:uri="128359ce-b2ff-44d3-a5b9-ab61c1117147"/>
    <ds:schemaRef ds:uri="5c524307-0928-4846-8a33-0651edc6d387"/>
    <ds:schemaRef ds:uri="eaa9665e-cb6d-4ac5-a29f-04fc88f32c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c68862a-3e87-4790-bd7d-32d4f32eaa7b}" enabled="1" method="Privileged" siteId="{8ed2155f-6979-4faf-9ba0-3b48b6313b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Breedbeeld</PresentationFormat>
  <Paragraphs>114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Aptos</vt:lpstr>
      <vt:lpstr>Arial</vt:lpstr>
      <vt:lpstr>Verdana Pro</vt:lpstr>
      <vt:lpstr>Verdana Pro Semibold</vt:lpstr>
      <vt:lpstr>Kantoorthema</vt:lpstr>
      <vt:lpstr>Luchtkwaliteitsonderzoek Renkum</vt:lpstr>
      <vt:lpstr>Waarom meten in Renkum?</vt:lpstr>
      <vt:lpstr>Luchtkwaliteit</vt:lpstr>
      <vt:lpstr>Luchtkwaliteit</vt:lpstr>
      <vt:lpstr>Normen voor Luchtkwaliteit</vt:lpstr>
      <vt:lpstr>Stikstofdioxide in Renkum </vt:lpstr>
      <vt:lpstr>Fijnstof in Renkum </vt:lpstr>
      <vt:lpstr>Roet in Renkum </vt:lpstr>
      <vt:lpstr>Roet in Renkum </vt:lpstr>
      <vt:lpstr>Benzeen in Renkum </vt:lpstr>
      <vt:lpstr>Conclusies</vt:lpstr>
      <vt:lpstr>Vragen</vt:lpstr>
      <vt:lpstr>Stellingen</vt:lpstr>
      <vt:lpstr>Stellingen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Maro Luijpers</dc:creator>
  <cp:lastModifiedBy>Frank te Pas</cp:lastModifiedBy>
  <cp:revision>1</cp:revision>
  <dcterms:created xsi:type="dcterms:W3CDTF">2025-12-18T08:09:12Z</dcterms:created>
  <dcterms:modified xsi:type="dcterms:W3CDTF">2026-06-10T09:29:49Z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0x010100C6CDB5815E2C7F4D89231748AB01C56F</vt:lpwstr>
  </property>
</Properties>
</file>