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sldIdLst>
    <p:sldId id="261" r:id="rId5"/>
    <p:sldId id="302" r:id="rId6"/>
    <p:sldId id="447" r:id="rId7"/>
    <p:sldId id="280" r:id="rId8"/>
    <p:sldId id="449" r:id="rId9"/>
    <p:sldId id="453" r:id="rId10"/>
    <p:sldId id="451" r:id="rId11"/>
    <p:sldId id="450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A739B4B-3F40-BC97-8E15-61F8F876DCAE}" name="Annette Prent" initials="AP" userId="S::Annette.Prent@odra.nl::7efd2c37-d35e-41fe-a482-ca9a107614a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DCA"/>
    <a:srgbClr val="003C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3C9EE2-11FE-4B5B-AFF8-8D7C47DA36AB}" v="5" dt="2026-05-09T13:38:22.0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Stijl, licht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7292A2E-F333-43FB-9621-5CBBE7FDCDCB}" styleName="Stijl, licht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9" autoAdjust="0"/>
    <p:restoredTop sz="94463" autoAdjust="0"/>
  </p:normalViewPr>
  <p:slideViewPr>
    <p:cSldViewPr snapToGrid="0">
      <p:cViewPr>
        <p:scale>
          <a:sx n="100" d="100"/>
          <a:sy n="100" d="100"/>
        </p:scale>
        <p:origin x="245" y="-3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ert Bovens" userId="063dea01-3725-4afd-8165-f000d2866839" providerId="ADAL" clId="{2843CC91-2D90-4799-A373-0B8FDE9D0DAD}"/>
    <pc:docChg chg="undo custSel addSld delSld modSld sldOrd">
      <pc:chgData name="Evert Bovens" userId="063dea01-3725-4afd-8165-f000d2866839" providerId="ADAL" clId="{2843CC91-2D90-4799-A373-0B8FDE9D0DAD}" dt="2026-05-09T13:47:00.196" v="4905" actId="6549"/>
      <pc:docMkLst>
        <pc:docMk/>
      </pc:docMkLst>
      <pc:sldChg chg="add ord">
        <pc:chgData name="Evert Bovens" userId="063dea01-3725-4afd-8165-f000d2866839" providerId="ADAL" clId="{2843CC91-2D90-4799-A373-0B8FDE9D0DAD}" dt="2026-05-08T10:16:23.174" v="39"/>
        <pc:sldMkLst>
          <pc:docMk/>
          <pc:sldMk cId="2412884956" sldId="280"/>
        </pc:sldMkLst>
      </pc:sldChg>
      <pc:sldChg chg="modSp mod">
        <pc:chgData name="Evert Bovens" userId="063dea01-3725-4afd-8165-f000d2866839" providerId="ADAL" clId="{2843CC91-2D90-4799-A373-0B8FDE9D0DAD}" dt="2026-05-08T09:46:55.843" v="20" actId="20577"/>
        <pc:sldMkLst>
          <pc:docMk/>
          <pc:sldMk cId="2044451622" sldId="302"/>
        </pc:sldMkLst>
        <pc:spChg chg="mod">
          <ac:chgData name="Evert Bovens" userId="063dea01-3725-4afd-8165-f000d2866839" providerId="ADAL" clId="{2843CC91-2D90-4799-A373-0B8FDE9D0DAD}" dt="2026-05-08T09:46:55.843" v="20" actId="20577"/>
          <ac:spMkLst>
            <pc:docMk/>
            <pc:sldMk cId="2044451622" sldId="302"/>
            <ac:spMk id="3" creationId="{C19645B1-8E65-E0D8-22F5-7D023CD948AA}"/>
          </ac:spMkLst>
        </pc:spChg>
      </pc:sldChg>
      <pc:sldChg chg="addSp delSp modSp mod">
        <pc:chgData name="Evert Bovens" userId="063dea01-3725-4afd-8165-f000d2866839" providerId="ADAL" clId="{2843CC91-2D90-4799-A373-0B8FDE9D0DAD}" dt="2026-05-09T11:57:01.857" v="312" actId="478"/>
        <pc:sldMkLst>
          <pc:docMk/>
          <pc:sldMk cId="3927313369" sldId="447"/>
        </pc:sldMkLst>
        <pc:spChg chg="mod">
          <ac:chgData name="Evert Bovens" userId="063dea01-3725-4afd-8165-f000d2866839" providerId="ADAL" clId="{2843CC91-2D90-4799-A373-0B8FDE9D0DAD}" dt="2026-05-09T11:55:58.202" v="147" actId="20577"/>
          <ac:spMkLst>
            <pc:docMk/>
            <pc:sldMk cId="3927313369" sldId="447"/>
            <ac:spMk id="2" creationId="{AD94AA33-C27C-B550-3878-9B2B2CDC3D15}"/>
          </ac:spMkLst>
        </pc:spChg>
        <pc:spChg chg="add del mod">
          <ac:chgData name="Evert Bovens" userId="063dea01-3725-4afd-8165-f000d2866839" providerId="ADAL" clId="{2843CC91-2D90-4799-A373-0B8FDE9D0DAD}" dt="2026-05-09T11:57:01.857" v="312" actId="478"/>
          <ac:spMkLst>
            <pc:docMk/>
            <pc:sldMk cId="3927313369" sldId="447"/>
            <ac:spMk id="3" creationId="{F6AFE8D3-E117-7CFB-D1CD-D478BDF33866}"/>
          </ac:spMkLst>
        </pc:spChg>
      </pc:sldChg>
      <pc:sldChg chg="del">
        <pc:chgData name="Evert Bovens" userId="063dea01-3725-4afd-8165-f000d2866839" providerId="ADAL" clId="{2843CC91-2D90-4799-A373-0B8FDE9D0DAD}" dt="2026-05-08T10:15:47.895" v="33" actId="47"/>
        <pc:sldMkLst>
          <pc:docMk/>
          <pc:sldMk cId="3928734518" sldId="448"/>
        </pc:sldMkLst>
      </pc:sldChg>
      <pc:sldChg chg="addSp delSp modSp mod">
        <pc:chgData name="Evert Bovens" userId="063dea01-3725-4afd-8165-f000d2866839" providerId="ADAL" clId="{2843CC91-2D90-4799-A373-0B8FDE9D0DAD}" dt="2026-05-09T13:47:00.196" v="4905" actId="6549"/>
        <pc:sldMkLst>
          <pc:docMk/>
          <pc:sldMk cId="2636902581" sldId="449"/>
        </pc:sldMkLst>
        <pc:spChg chg="mod">
          <ac:chgData name="Evert Bovens" userId="063dea01-3725-4afd-8165-f000d2866839" providerId="ADAL" clId="{2843CC91-2D90-4799-A373-0B8FDE9D0DAD}" dt="2026-05-09T13:03:38.622" v="4645" actId="20577"/>
          <ac:spMkLst>
            <pc:docMk/>
            <pc:sldMk cId="2636902581" sldId="449"/>
            <ac:spMk id="2" creationId="{7EC63F36-D960-FFF6-DE22-BD6A89D8AFFC}"/>
          </ac:spMkLst>
        </pc:spChg>
        <pc:spChg chg="del">
          <ac:chgData name="Evert Bovens" userId="063dea01-3725-4afd-8165-f000d2866839" providerId="ADAL" clId="{2843CC91-2D90-4799-A373-0B8FDE9D0DAD}" dt="2026-05-08T10:16:51.763" v="70" actId="478"/>
          <ac:spMkLst>
            <pc:docMk/>
            <pc:sldMk cId="2636902581" sldId="449"/>
            <ac:spMk id="3" creationId="{160F812F-1C0D-7DB9-9705-25E09F18267E}"/>
          </ac:spMkLst>
        </pc:spChg>
        <pc:spChg chg="add mod">
          <ac:chgData name="Evert Bovens" userId="063dea01-3725-4afd-8165-f000d2866839" providerId="ADAL" clId="{2843CC91-2D90-4799-A373-0B8FDE9D0DAD}" dt="2026-05-09T13:47:00.196" v="4905" actId="6549"/>
          <ac:spMkLst>
            <pc:docMk/>
            <pc:sldMk cId="2636902581" sldId="449"/>
            <ac:spMk id="6" creationId="{ECCA1E5F-08AC-27B4-B817-64A1E9FFA7D3}"/>
          </ac:spMkLst>
        </pc:spChg>
        <pc:spChg chg="del">
          <ac:chgData name="Evert Bovens" userId="063dea01-3725-4afd-8165-f000d2866839" providerId="ADAL" clId="{2843CC91-2D90-4799-A373-0B8FDE9D0DAD}" dt="2026-05-08T10:16:51.763" v="70" actId="478"/>
          <ac:spMkLst>
            <pc:docMk/>
            <pc:sldMk cId="2636902581" sldId="449"/>
            <ac:spMk id="10" creationId="{90993A20-D046-4B42-A6A4-2046191E55BC}"/>
          </ac:spMkLst>
        </pc:spChg>
        <pc:spChg chg="del">
          <ac:chgData name="Evert Bovens" userId="063dea01-3725-4afd-8165-f000d2866839" providerId="ADAL" clId="{2843CC91-2D90-4799-A373-0B8FDE9D0DAD}" dt="2026-05-08T10:16:51.763" v="70" actId="478"/>
          <ac:spMkLst>
            <pc:docMk/>
            <pc:sldMk cId="2636902581" sldId="449"/>
            <ac:spMk id="12" creationId="{640E9C7E-30C7-A536-CE8C-2AEDA7828683}"/>
          </ac:spMkLst>
        </pc:spChg>
      </pc:sldChg>
      <pc:sldChg chg="addSp delSp modSp mod">
        <pc:chgData name="Evert Bovens" userId="063dea01-3725-4afd-8165-f000d2866839" providerId="ADAL" clId="{2843CC91-2D90-4799-A373-0B8FDE9D0DAD}" dt="2026-05-09T13:46:05.547" v="4893" actId="207"/>
        <pc:sldMkLst>
          <pc:docMk/>
          <pc:sldMk cId="3492339864" sldId="450"/>
        </pc:sldMkLst>
        <pc:spChg chg="mod">
          <ac:chgData name="Evert Bovens" userId="063dea01-3725-4afd-8165-f000d2866839" providerId="ADAL" clId="{2843CC91-2D90-4799-A373-0B8FDE9D0DAD}" dt="2026-05-09T12:58:21.939" v="4518" actId="1076"/>
          <ac:spMkLst>
            <pc:docMk/>
            <pc:sldMk cId="3492339864" sldId="450"/>
            <ac:spMk id="2" creationId="{05A4F4E9-D3FD-51BF-E10D-0A4ABAB6F158}"/>
          </ac:spMkLst>
        </pc:spChg>
        <pc:spChg chg="mod">
          <ac:chgData name="Evert Bovens" userId="063dea01-3725-4afd-8165-f000d2866839" providerId="ADAL" clId="{2843CC91-2D90-4799-A373-0B8FDE9D0DAD}" dt="2026-05-09T13:45:47.290" v="4892" actId="6549"/>
          <ac:spMkLst>
            <pc:docMk/>
            <pc:sldMk cId="3492339864" sldId="450"/>
            <ac:spMk id="3" creationId="{1D69CBE6-68B4-B228-E159-9F5F7E7DE7E7}"/>
          </ac:spMkLst>
        </pc:spChg>
        <pc:spChg chg="add del mod">
          <ac:chgData name="Evert Bovens" userId="063dea01-3725-4afd-8165-f000d2866839" providerId="ADAL" clId="{2843CC91-2D90-4799-A373-0B8FDE9D0DAD}" dt="2026-05-09T12:36:12.100" v="4397" actId="478"/>
          <ac:spMkLst>
            <pc:docMk/>
            <pc:sldMk cId="3492339864" sldId="450"/>
            <ac:spMk id="6" creationId="{16A1E8E8-3351-A145-422A-BDFBABC1E696}"/>
          </ac:spMkLst>
        </pc:spChg>
        <pc:spChg chg="add mod">
          <ac:chgData name="Evert Bovens" userId="063dea01-3725-4afd-8165-f000d2866839" providerId="ADAL" clId="{2843CC91-2D90-4799-A373-0B8FDE9D0DAD}" dt="2026-05-09T13:45:13.926" v="4829" actId="207"/>
          <ac:spMkLst>
            <pc:docMk/>
            <pc:sldMk cId="3492339864" sldId="450"/>
            <ac:spMk id="6" creationId="{CDB78D5B-2206-B3B6-3CD6-8FB13C39AE09}"/>
          </ac:spMkLst>
        </pc:spChg>
        <pc:spChg chg="add mod">
          <ac:chgData name="Evert Bovens" userId="063dea01-3725-4afd-8165-f000d2866839" providerId="ADAL" clId="{2843CC91-2D90-4799-A373-0B8FDE9D0DAD}" dt="2026-05-09T13:46:05.547" v="4893" actId="207"/>
          <ac:spMkLst>
            <pc:docMk/>
            <pc:sldMk cId="3492339864" sldId="450"/>
            <ac:spMk id="8" creationId="{2B605727-D4BE-7FB4-25CA-5C386619DD1A}"/>
          </ac:spMkLst>
        </pc:spChg>
        <pc:picChg chg="add del mod">
          <ac:chgData name="Evert Bovens" userId="063dea01-3725-4afd-8165-f000d2866839" providerId="ADAL" clId="{2843CC91-2D90-4799-A373-0B8FDE9D0DAD}" dt="2026-05-09T12:35:49.455" v="4394" actId="478"/>
          <ac:picMkLst>
            <pc:docMk/>
            <pc:sldMk cId="3492339864" sldId="450"/>
            <ac:picMk id="8" creationId="{EC922F2F-2273-B1F4-A605-F9B566A3C5F5}"/>
          </ac:picMkLst>
        </pc:picChg>
      </pc:sldChg>
      <pc:sldChg chg="modSp mod">
        <pc:chgData name="Evert Bovens" userId="063dea01-3725-4afd-8165-f000d2866839" providerId="ADAL" clId="{2843CC91-2D90-4799-A373-0B8FDE9D0DAD}" dt="2026-05-09T13:45:06.506" v="4828" actId="207"/>
        <pc:sldMkLst>
          <pc:docMk/>
          <pc:sldMk cId="2783175773" sldId="451"/>
        </pc:sldMkLst>
        <pc:spChg chg="mod">
          <ac:chgData name="Evert Bovens" userId="063dea01-3725-4afd-8165-f000d2866839" providerId="ADAL" clId="{2843CC91-2D90-4799-A373-0B8FDE9D0DAD}" dt="2026-05-09T13:45:06.506" v="4828" actId="207"/>
          <ac:spMkLst>
            <pc:docMk/>
            <pc:sldMk cId="2783175773" sldId="451"/>
            <ac:spMk id="3" creationId="{D3599C94-AA5A-6CFF-9278-52425C6101DF}"/>
          </ac:spMkLst>
        </pc:spChg>
      </pc:sldChg>
      <pc:sldChg chg="modSp mod">
        <pc:chgData name="Evert Bovens" userId="063dea01-3725-4afd-8165-f000d2866839" providerId="ADAL" clId="{2843CC91-2D90-4799-A373-0B8FDE9D0DAD}" dt="2026-05-09T13:46:44.692" v="4897" actId="207"/>
        <pc:sldMkLst>
          <pc:docMk/>
          <pc:sldMk cId="2898908913" sldId="453"/>
        </pc:sldMkLst>
        <pc:spChg chg="mod">
          <ac:chgData name="Evert Bovens" userId="063dea01-3725-4afd-8165-f000d2866839" providerId="ADAL" clId="{2843CC91-2D90-4799-A373-0B8FDE9D0DAD}" dt="2026-05-09T11:54:39.951" v="121" actId="20577"/>
          <ac:spMkLst>
            <pc:docMk/>
            <pc:sldMk cId="2898908913" sldId="453"/>
            <ac:spMk id="2" creationId="{8B1887C3-BB40-ED5B-4D36-07653C895337}"/>
          </ac:spMkLst>
        </pc:spChg>
        <pc:spChg chg="mod">
          <ac:chgData name="Evert Bovens" userId="063dea01-3725-4afd-8165-f000d2866839" providerId="ADAL" clId="{2843CC91-2D90-4799-A373-0B8FDE9D0DAD}" dt="2026-05-09T13:46:41.380" v="4896" actId="207"/>
          <ac:spMkLst>
            <pc:docMk/>
            <pc:sldMk cId="2898908913" sldId="453"/>
            <ac:spMk id="10" creationId="{812E94C4-3A9C-FF75-DBEB-0EE26EAAACCC}"/>
          </ac:spMkLst>
        </pc:spChg>
        <pc:spChg chg="mod">
          <ac:chgData name="Evert Bovens" userId="063dea01-3725-4afd-8165-f000d2866839" providerId="ADAL" clId="{2843CC91-2D90-4799-A373-0B8FDE9D0DAD}" dt="2026-05-09T13:46:44.692" v="4897" actId="207"/>
          <ac:spMkLst>
            <pc:docMk/>
            <pc:sldMk cId="2898908913" sldId="453"/>
            <ac:spMk id="12" creationId="{73E9D476-B42F-EF04-5811-030A2E6446BC}"/>
          </ac:spMkLst>
        </pc:spChg>
        <pc:spChg chg="mod">
          <ac:chgData name="Evert Bovens" userId="063dea01-3725-4afd-8165-f000d2866839" providerId="ADAL" clId="{2843CC91-2D90-4799-A373-0B8FDE9D0DAD}" dt="2026-05-09T13:46:34.828" v="4894" actId="207"/>
          <ac:spMkLst>
            <pc:docMk/>
            <pc:sldMk cId="2898908913" sldId="453"/>
            <ac:spMk id="14" creationId="{B305C91B-23BA-0DB6-1639-3F555696900F}"/>
          </ac:spMkLst>
        </pc:spChg>
        <pc:spChg chg="mod">
          <ac:chgData name="Evert Bovens" userId="063dea01-3725-4afd-8165-f000d2866839" providerId="ADAL" clId="{2843CC91-2D90-4799-A373-0B8FDE9D0DAD}" dt="2026-05-09T13:46:38.101" v="4895" actId="207"/>
          <ac:spMkLst>
            <pc:docMk/>
            <pc:sldMk cId="2898908913" sldId="453"/>
            <ac:spMk id="16" creationId="{9598158E-6CAA-E73E-227C-1C06F41C2E37}"/>
          </ac:spMkLst>
        </pc:spChg>
        <pc:spChg chg="mod">
          <ac:chgData name="Evert Bovens" userId="063dea01-3725-4afd-8165-f000d2866839" providerId="ADAL" clId="{2843CC91-2D90-4799-A373-0B8FDE9D0DAD}" dt="2026-05-09T13:44:08.482" v="4817" actId="20577"/>
          <ac:spMkLst>
            <pc:docMk/>
            <pc:sldMk cId="2898908913" sldId="453"/>
            <ac:spMk id="18" creationId="{1F0EFE34-D188-EDF7-A024-CD8C8C391A00}"/>
          </ac:spMkLst>
        </pc:spChg>
      </pc:sldChg>
      <pc:sldChg chg="del">
        <pc:chgData name="Evert Bovens" userId="063dea01-3725-4afd-8165-f000d2866839" providerId="ADAL" clId="{2843CC91-2D90-4799-A373-0B8FDE9D0DAD}" dt="2026-05-08T10:19:26.779" v="119" actId="47"/>
        <pc:sldMkLst>
          <pc:docMk/>
          <pc:sldMk cId="1333541512" sldId="454"/>
        </pc:sldMkLst>
      </pc:sldChg>
      <pc:sldChg chg="new del">
        <pc:chgData name="Evert Bovens" userId="063dea01-3725-4afd-8165-f000d2866839" providerId="ADAL" clId="{2843CC91-2D90-4799-A373-0B8FDE9D0DAD}" dt="2026-05-08T10:16:54.686" v="71" actId="47"/>
        <pc:sldMkLst>
          <pc:docMk/>
          <pc:sldMk cId="1749138511" sldId="45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003E-7424-4BE8-A0A2-02FE22DF4CBD}" type="datetimeFigureOut">
              <a:rPr lang="nl-NL" smtClean="0"/>
              <a:t>9-5-2026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40414-CAE5-4BF5-9685-D3787446F57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6069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hoek 18">
            <a:extLst>
              <a:ext uri="{FF2B5EF4-FFF2-40B4-BE49-F238E27FC236}">
                <a16:creationId xmlns:a16="http://schemas.microsoft.com/office/drawing/2014/main" id="{89BF01AB-5ABE-9D77-1F3E-145711950C4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978315" y="3876415"/>
            <a:ext cx="1459830" cy="2991367"/>
          </a:xfrm>
          <a:prstGeom prst="rect">
            <a:avLst/>
          </a:prstGeom>
          <a:solidFill>
            <a:srgbClr val="003C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3600"/>
          </a:p>
        </p:txBody>
      </p:sp>
      <p:sp>
        <p:nvSpPr>
          <p:cNvPr id="20" name="Rechthoek 19">
            <a:extLst>
              <a:ext uri="{FF2B5EF4-FFF2-40B4-BE49-F238E27FC236}">
                <a16:creationId xmlns:a16="http://schemas.microsoft.com/office/drawing/2014/main" id="{36F7E3A4-A200-6157-63C0-509F57788B9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8438146" y="3876415"/>
            <a:ext cx="3753853" cy="1561856"/>
          </a:xfrm>
          <a:prstGeom prst="rect">
            <a:avLst/>
          </a:prstGeom>
          <a:solidFill>
            <a:srgbClr val="003C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3600"/>
          </a:p>
        </p:txBody>
      </p:sp>
      <p:sp>
        <p:nvSpPr>
          <p:cNvPr id="16" name="Gelijkbenige driehoek 15">
            <a:extLst>
              <a:ext uri="{FF2B5EF4-FFF2-40B4-BE49-F238E27FC236}">
                <a16:creationId xmlns:a16="http://schemas.microsoft.com/office/drawing/2014/main" id="{0CD9408E-8B2B-7FBC-0804-E5063FA61C6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rot="10800000">
            <a:off x="-1" y="3886200"/>
            <a:ext cx="6978316" cy="2981581"/>
          </a:xfrm>
          <a:prstGeom prst="triangle">
            <a:avLst>
              <a:gd name="adj" fmla="val 0"/>
            </a:avLst>
          </a:prstGeom>
          <a:solidFill>
            <a:srgbClr val="003C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003C74"/>
              </a:solidFill>
            </a:endParaRPr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1272BD7C-DB08-7EB3-B572-FC866D38703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" y="0"/>
            <a:ext cx="12192001" cy="3886199"/>
          </a:xfrm>
          <a:prstGeom prst="rect">
            <a:avLst/>
          </a:prstGeom>
          <a:solidFill>
            <a:srgbClr val="003C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360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C75B77D-E9F2-70C2-4637-E13C3B10D2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4260" y="742092"/>
            <a:ext cx="9144000" cy="1934736"/>
          </a:xfrm>
        </p:spPr>
        <p:txBody>
          <a:bodyPr anchor="t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Verdana Pro Semibold" panose="020B0704030504040204" pitchFamily="34" charset="0"/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83D25C-CDC0-F2D3-060E-8DBDC6C76C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260" y="2718389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Verdana Pro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Klikken om de ondertitelstijl van het model te bewerken</a:t>
            </a:r>
          </a:p>
        </p:txBody>
      </p:sp>
      <p:pic>
        <p:nvPicPr>
          <p:cNvPr id="14" name="Afbeelding 13" descr="Afbeelding met Graphics, grafische vormgeving, logo, schermopname">
            <a:extLst>
              <a:ext uri="{FF2B5EF4-FFF2-40B4-BE49-F238E27FC236}">
                <a16:creationId xmlns:a16="http://schemas.microsoft.com/office/drawing/2014/main" id="{8ABD95AB-D0E4-C338-CB35-540D7B2AA4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259" y="5575525"/>
            <a:ext cx="2371895" cy="1181891"/>
          </a:xfrm>
          <a:prstGeom prst="rect">
            <a:avLst/>
          </a:prstGeom>
        </p:spPr>
      </p:pic>
      <p:sp>
        <p:nvSpPr>
          <p:cNvPr id="18" name="Gelijkbenige driehoek 17">
            <a:extLst>
              <a:ext uri="{FF2B5EF4-FFF2-40B4-BE49-F238E27FC236}">
                <a16:creationId xmlns:a16="http://schemas.microsoft.com/office/drawing/2014/main" id="{8F82AA72-5118-25AF-AD85-B1DC1899E37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rot="10800000" flipH="1">
            <a:off x="8438147" y="5438271"/>
            <a:ext cx="3753853" cy="1419725"/>
          </a:xfrm>
          <a:prstGeom prst="triangle">
            <a:avLst>
              <a:gd name="adj" fmla="val 0"/>
            </a:avLst>
          </a:prstGeom>
          <a:solidFill>
            <a:srgbClr val="003C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003C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477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C8A454-3B8A-218B-18DA-C07B679F5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89C1232-321D-D89E-C314-EDEC8DA0CE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1" name="Tijdelijke aanduiding voor dianummer 5">
            <a:extLst>
              <a:ext uri="{FF2B5EF4-FFF2-40B4-BE49-F238E27FC236}">
                <a16:creationId xmlns:a16="http://schemas.microsoft.com/office/drawing/2014/main" id="{FBDAA063-782D-6461-5E69-DA3AD6B6E7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rgbClr val="003C74"/>
                </a:solidFill>
              </a:defRPr>
            </a:lvl1pPr>
          </a:lstStyle>
          <a:p>
            <a:pPr algn="r"/>
            <a:fld id="{027745FF-BD76-471D-8BF6-68B8A1894E95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2" name="Tijdelijke aanduiding voor voettekst 4">
            <a:extLst>
              <a:ext uri="{FF2B5EF4-FFF2-40B4-BE49-F238E27FC236}">
                <a16:creationId xmlns:a16="http://schemas.microsoft.com/office/drawing/2014/main" id="{3A9A2EF7-E417-A415-3183-686D578730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1594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rgbClr val="003C74"/>
                </a:solidFill>
              </a:defRPr>
            </a:lvl1pPr>
          </a:lstStyle>
          <a:p>
            <a:r>
              <a:rPr lang="nl-NL"/>
              <a:t>Omgevingsdienst Groene Metropool</a:t>
            </a:r>
            <a:endParaRPr lang="nl-NL" sz="1600"/>
          </a:p>
        </p:txBody>
      </p:sp>
      <p:pic>
        <p:nvPicPr>
          <p:cNvPr id="13" name="Afbeelding 12" descr="Afbeelding met Graphics, Kleurrijkheid, kunst, grafische vormgeving  Door AI gegenereerde inhoud is mogelijk onjuist.">
            <a:extLst>
              <a:ext uri="{FF2B5EF4-FFF2-40B4-BE49-F238E27FC236}">
                <a16:creationId xmlns:a16="http://schemas.microsoft.com/office/drawing/2014/main" id="{2278C679-42C7-24BE-C9A5-C106FF246D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37985"/>
            <a:ext cx="495990" cy="61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55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972ABAC-BE1D-A3E0-8513-99EC228917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D67690A-DBB5-C4D8-BF48-80BC7480E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1" name="Tijdelijke aanduiding voor dianummer 5">
            <a:extLst>
              <a:ext uri="{FF2B5EF4-FFF2-40B4-BE49-F238E27FC236}">
                <a16:creationId xmlns:a16="http://schemas.microsoft.com/office/drawing/2014/main" id="{D9ED1B9B-E848-42B5-648F-82BA16691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rgbClr val="003C74"/>
                </a:solidFill>
              </a:defRPr>
            </a:lvl1pPr>
          </a:lstStyle>
          <a:p>
            <a:pPr algn="r"/>
            <a:fld id="{027745FF-BD76-471D-8BF6-68B8A1894E95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2" name="Tijdelijke aanduiding voor voettekst 4">
            <a:extLst>
              <a:ext uri="{FF2B5EF4-FFF2-40B4-BE49-F238E27FC236}">
                <a16:creationId xmlns:a16="http://schemas.microsoft.com/office/drawing/2014/main" id="{406C28B6-4358-7E55-BCA0-5CED0A5108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1594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rgbClr val="003C74"/>
                </a:solidFill>
              </a:defRPr>
            </a:lvl1pPr>
          </a:lstStyle>
          <a:p>
            <a:r>
              <a:rPr lang="nl-NL"/>
              <a:t>Omgevingsdienst Groene Metropool</a:t>
            </a:r>
            <a:endParaRPr lang="nl-NL" sz="1600"/>
          </a:p>
        </p:txBody>
      </p:sp>
      <p:pic>
        <p:nvPicPr>
          <p:cNvPr id="13" name="Afbeelding 12" descr="Afbeelding met Graphics, Kleurrijkheid, kunst, grafische vormgeving  Door AI gegenereerde inhoud is mogelijk onjuist.">
            <a:extLst>
              <a:ext uri="{FF2B5EF4-FFF2-40B4-BE49-F238E27FC236}">
                <a16:creationId xmlns:a16="http://schemas.microsoft.com/office/drawing/2014/main" id="{485EB209-0C15-9BD7-A3A8-09093EDFE7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37985"/>
            <a:ext cx="495990" cy="61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395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954E3D-FC70-A9F8-BA83-4435B32E3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C74"/>
                </a:solidFill>
                <a:latin typeface="Verdana Pro" panose="020B0604030504040204" pitchFamily="34" charset="0"/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865C99F-9997-2A67-ECFB-B08E0404F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latin typeface="Verdana Pro" panose="020B0604030504040204" pitchFamily="34" charset="0"/>
              </a:defRPr>
            </a:lvl1pPr>
            <a:lvl2pPr>
              <a:defRPr sz="2000">
                <a:latin typeface="Verdana Pro" panose="020B0604030504040204" pitchFamily="34" charset="0"/>
              </a:defRPr>
            </a:lvl2pPr>
            <a:lvl3pPr>
              <a:defRPr sz="1800">
                <a:latin typeface="Verdana Pro" panose="020B0604030504040204" pitchFamily="34" charset="0"/>
              </a:defRPr>
            </a:lvl3pPr>
            <a:lvl4pPr>
              <a:defRPr sz="1600">
                <a:latin typeface="Verdana Pro" panose="020B0604030504040204" pitchFamily="34" charset="0"/>
              </a:defRPr>
            </a:lvl4pPr>
            <a:lvl5pPr>
              <a:defRPr sz="1600">
                <a:latin typeface="Verdana Pro" panose="020B0604030504040204" pitchFamily="34" charset="0"/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9" name="Tijdelijke aanduiding voor dianummer 5">
            <a:extLst>
              <a:ext uri="{FF2B5EF4-FFF2-40B4-BE49-F238E27FC236}">
                <a16:creationId xmlns:a16="http://schemas.microsoft.com/office/drawing/2014/main" id="{12A02D2A-F34E-8FE9-8DE5-782AFCEC80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rgbClr val="003C74"/>
                </a:solidFill>
              </a:defRPr>
            </a:lvl1pPr>
          </a:lstStyle>
          <a:p>
            <a:pPr algn="r"/>
            <a:fld id="{027745FF-BD76-471D-8BF6-68B8A1894E95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Tijdelijke aanduiding voor voettekst 4">
            <a:extLst>
              <a:ext uri="{FF2B5EF4-FFF2-40B4-BE49-F238E27FC236}">
                <a16:creationId xmlns:a16="http://schemas.microsoft.com/office/drawing/2014/main" id="{DB34C649-7DFD-B21E-FD84-FFC5612C70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1594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rgbClr val="003C74"/>
                </a:solidFill>
              </a:defRPr>
            </a:lvl1pPr>
          </a:lstStyle>
          <a:p>
            <a:r>
              <a:rPr lang="nl-NL"/>
              <a:t>Omgevingsdienst Groene Metropool</a:t>
            </a:r>
            <a:endParaRPr lang="nl-NL" sz="1600"/>
          </a:p>
        </p:txBody>
      </p:sp>
      <p:pic>
        <p:nvPicPr>
          <p:cNvPr id="11" name="Afbeelding 10" descr="Afbeelding met Graphics, Kleurrijkheid, kunst, grafische vormgeving  Door AI gegenereerde inhoud is mogelijk onjuist.">
            <a:extLst>
              <a:ext uri="{FF2B5EF4-FFF2-40B4-BE49-F238E27FC236}">
                <a16:creationId xmlns:a16="http://schemas.microsoft.com/office/drawing/2014/main" id="{B8DF6BDD-3F45-63B5-6ACB-C85E5B5075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37985"/>
            <a:ext cx="495990" cy="61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05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2805C5-4C80-657D-47D2-2761E9AB8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364957"/>
          </a:xfrm>
        </p:spPr>
        <p:txBody>
          <a:bodyPr anchor="t">
            <a:normAutofit/>
          </a:bodyPr>
          <a:lstStyle>
            <a:lvl1pPr>
              <a:defRPr sz="4800"/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FDD022A-F420-570E-B037-D4B6CC4E1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12424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64751FD4-4526-7365-CBFE-A64356E1A3F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978315" y="3886199"/>
            <a:ext cx="1459830" cy="2981583"/>
          </a:xfrm>
          <a:prstGeom prst="rect">
            <a:avLst/>
          </a:prstGeom>
          <a:solidFill>
            <a:srgbClr val="008DCA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3600"/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FBBB6BDA-48CF-3167-5250-406185C2E82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8438146" y="3886197"/>
            <a:ext cx="3753853" cy="1552073"/>
          </a:xfrm>
          <a:prstGeom prst="rect">
            <a:avLst/>
          </a:prstGeom>
          <a:solidFill>
            <a:srgbClr val="008DCA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3600"/>
          </a:p>
        </p:txBody>
      </p:sp>
      <p:sp>
        <p:nvSpPr>
          <p:cNvPr id="18" name="Gelijkbenige driehoek 17">
            <a:extLst>
              <a:ext uri="{FF2B5EF4-FFF2-40B4-BE49-F238E27FC236}">
                <a16:creationId xmlns:a16="http://schemas.microsoft.com/office/drawing/2014/main" id="{772D883E-8462-BD92-366E-01C13FD59EC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rot="10800000">
            <a:off x="-1" y="3886200"/>
            <a:ext cx="6978316" cy="2981581"/>
          </a:xfrm>
          <a:prstGeom prst="triangle">
            <a:avLst>
              <a:gd name="adj" fmla="val 0"/>
            </a:avLst>
          </a:prstGeom>
          <a:solidFill>
            <a:srgbClr val="008DCA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003C74"/>
              </a:solidFill>
            </a:endParaRPr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653F377F-A273-DA4D-FAB5-783BF95906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" y="0"/>
            <a:ext cx="12192001" cy="3886196"/>
          </a:xfrm>
          <a:prstGeom prst="rect">
            <a:avLst/>
          </a:prstGeom>
          <a:solidFill>
            <a:srgbClr val="008DCA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3600"/>
          </a:p>
        </p:txBody>
      </p:sp>
      <p:sp>
        <p:nvSpPr>
          <p:cNvPr id="20" name="Gelijkbenige driehoek 19">
            <a:extLst>
              <a:ext uri="{FF2B5EF4-FFF2-40B4-BE49-F238E27FC236}">
                <a16:creationId xmlns:a16="http://schemas.microsoft.com/office/drawing/2014/main" id="{2D5B359E-8996-4E1D-C217-EB3838F6F9E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rot="10800000" flipH="1">
            <a:off x="8438147" y="5438271"/>
            <a:ext cx="3753853" cy="1419725"/>
          </a:xfrm>
          <a:prstGeom prst="triangle">
            <a:avLst>
              <a:gd name="adj" fmla="val 0"/>
            </a:avLst>
          </a:prstGeom>
          <a:solidFill>
            <a:srgbClr val="008DCA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003C74"/>
              </a:solidFill>
            </a:endParaRPr>
          </a:p>
        </p:txBody>
      </p:sp>
      <p:sp>
        <p:nvSpPr>
          <p:cNvPr id="21" name="Tijdelijke aanduiding voor voettekst 4">
            <a:extLst>
              <a:ext uri="{FF2B5EF4-FFF2-40B4-BE49-F238E27FC236}">
                <a16:creationId xmlns:a16="http://schemas.microsoft.com/office/drawing/2014/main" id="{201DA4E4-8651-E268-6FCC-0E3EF3A7BC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1594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rgbClr val="003C74"/>
                </a:solidFill>
              </a:defRPr>
            </a:lvl1pPr>
          </a:lstStyle>
          <a:p>
            <a:r>
              <a:rPr lang="nl-NL"/>
              <a:t>Omgevingsdienst Groene Metropool</a:t>
            </a:r>
            <a:endParaRPr lang="nl-NL" sz="1600"/>
          </a:p>
        </p:txBody>
      </p:sp>
      <p:pic>
        <p:nvPicPr>
          <p:cNvPr id="22" name="Afbeelding 21" descr="Afbeelding met Graphics, Kleurrijkheid, kunst, grafische vormgeving  Door AI gegenereerde inhoud is mogelijk onjuist.">
            <a:extLst>
              <a:ext uri="{FF2B5EF4-FFF2-40B4-BE49-F238E27FC236}">
                <a16:creationId xmlns:a16="http://schemas.microsoft.com/office/drawing/2014/main" id="{472D504E-72B6-663E-7C9C-9C4F75F19C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37985"/>
            <a:ext cx="495990" cy="610803"/>
          </a:xfrm>
          <a:prstGeom prst="rect">
            <a:avLst/>
          </a:prstGeom>
        </p:spPr>
      </p:pic>
      <p:sp>
        <p:nvSpPr>
          <p:cNvPr id="23" name="Tijdelijke aanduiding voor dianummer 5">
            <a:extLst>
              <a:ext uri="{FF2B5EF4-FFF2-40B4-BE49-F238E27FC236}">
                <a16:creationId xmlns:a16="http://schemas.microsoft.com/office/drawing/2014/main" id="{77A3F707-709E-16EC-83D0-D216421B33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rgbClr val="003C74"/>
                </a:solidFill>
              </a:defRPr>
            </a:lvl1pPr>
          </a:lstStyle>
          <a:p>
            <a:pPr algn="r"/>
            <a:fld id="{027745FF-BD76-471D-8BF6-68B8A1894E9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512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436952-77EE-7C5F-427D-92747285A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80D0978-3C79-D4DE-BED5-012EE4AA99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416F0C0-2B48-71A7-F539-29F2820790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1" name="Tijdelijke aanduiding voor voettekst 4">
            <a:extLst>
              <a:ext uri="{FF2B5EF4-FFF2-40B4-BE49-F238E27FC236}">
                <a16:creationId xmlns:a16="http://schemas.microsoft.com/office/drawing/2014/main" id="{A602E635-09A9-2D7C-3225-19A409D88C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1594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rgbClr val="003C74"/>
                </a:solidFill>
              </a:defRPr>
            </a:lvl1pPr>
          </a:lstStyle>
          <a:p>
            <a:r>
              <a:rPr lang="nl-NL"/>
              <a:t>Omgevingsdienst Groene Metropool</a:t>
            </a:r>
            <a:endParaRPr lang="nl-NL" sz="1600"/>
          </a:p>
        </p:txBody>
      </p:sp>
      <p:sp>
        <p:nvSpPr>
          <p:cNvPr id="12" name="Tijdelijke aanduiding voor dianummer 5">
            <a:extLst>
              <a:ext uri="{FF2B5EF4-FFF2-40B4-BE49-F238E27FC236}">
                <a16:creationId xmlns:a16="http://schemas.microsoft.com/office/drawing/2014/main" id="{3E81073C-2A28-D13A-5F6D-B52B0AAB7E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rgbClr val="003C74"/>
                </a:solidFill>
              </a:defRPr>
            </a:lvl1pPr>
          </a:lstStyle>
          <a:p>
            <a:pPr algn="r"/>
            <a:fld id="{027745FF-BD76-471D-8BF6-68B8A1894E95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13" name="Afbeelding 12" descr="Afbeelding met Graphics, Kleurrijkheid, kunst, grafische vormgeving  Door AI gegenereerde inhoud is mogelijk onjuist.">
            <a:extLst>
              <a:ext uri="{FF2B5EF4-FFF2-40B4-BE49-F238E27FC236}">
                <a16:creationId xmlns:a16="http://schemas.microsoft.com/office/drawing/2014/main" id="{4F09E1C0-1EF4-5DF8-A869-8844E6B4C7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37985"/>
            <a:ext cx="495990" cy="61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865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9A482B-08B1-C651-7F1F-E2F087025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91383D9-7AFF-27FC-0148-CD3507980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 Pro Semibold" panose="020B07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6F93E42-67D7-25A5-9430-CB4AEDBE5B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D99B794-F2B4-463A-F6F3-F9CE2DCC3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 Pro Semibold" panose="020B07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0B52353-AF04-C996-7D40-3866334B79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4" name="Tijdelijke aanduiding voor dianummer 5">
            <a:extLst>
              <a:ext uri="{FF2B5EF4-FFF2-40B4-BE49-F238E27FC236}">
                <a16:creationId xmlns:a16="http://schemas.microsoft.com/office/drawing/2014/main" id="{49684AB3-DD28-3F52-1070-DB3FBE7F31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rgbClr val="003C74"/>
                </a:solidFill>
              </a:defRPr>
            </a:lvl1pPr>
          </a:lstStyle>
          <a:p>
            <a:pPr algn="r"/>
            <a:fld id="{027745FF-BD76-471D-8BF6-68B8A1894E95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5" name="Tijdelijke aanduiding voor voettekst 4">
            <a:extLst>
              <a:ext uri="{FF2B5EF4-FFF2-40B4-BE49-F238E27FC236}">
                <a16:creationId xmlns:a16="http://schemas.microsoft.com/office/drawing/2014/main" id="{5E6A59DF-951E-C6F1-1F61-2D83384B38E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51594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rgbClr val="003C74"/>
                </a:solidFill>
              </a:defRPr>
            </a:lvl1pPr>
          </a:lstStyle>
          <a:p>
            <a:r>
              <a:rPr lang="nl-NL"/>
              <a:t>Omgevingsdienst Groene Metropool</a:t>
            </a:r>
            <a:endParaRPr lang="nl-NL" sz="1600"/>
          </a:p>
        </p:txBody>
      </p:sp>
      <p:pic>
        <p:nvPicPr>
          <p:cNvPr id="16" name="Afbeelding 15" descr="Afbeelding met Graphics, Kleurrijkheid, kunst, grafische vormgeving  Door AI gegenereerde inhoud is mogelijk onjuist.">
            <a:extLst>
              <a:ext uri="{FF2B5EF4-FFF2-40B4-BE49-F238E27FC236}">
                <a16:creationId xmlns:a16="http://schemas.microsoft.com/office/drawing/2014/main" id="{FD314B29-CCDF-570D-2792-2286580B1A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37985"/>
            <a:ext cx="495990" cy="61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535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F37228-A18C-9C86-D394-A27D0069B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0" name="Tijdelijke aanduiding voor dianummer 5">
            <a:extLst>
              <a:ext uri="{FF2B5EF4-FFF2-40B4-BE49-F238E27FC236}">
                <a16:creationId xmlns:a16="http://schemas.microsoft.com/office/drawing/2014/main" id="{A06AE4FC-3317-F695-1058-79561F913D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rgbClr val="003C74"/>
                </a:solidFill>
              </a:defRPr>
            </a:lvl1pPr>
          </a:lstStyle>
          <a:p>
            <a:pPr algn="r"/>
            <a:fld id="{027745FF-BD76-471D-8BF6-68B8A1894E95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1" name="Tijdelijke aanduiding voor voettekst 4">
            <a:extLst>
              <a:ext uri="{FF2B5EF4-FFF2-40B4-BE49-F238E27FC236}">
                <a16:creationId xmlns:a16="http://schemas.microsoft.com/office/drawing/2014/main" id="{B2906818-1223-25EC-4598-6982423CC0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1594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rgbClr val="003C74"/>
                </a:solidFill>
              </a:defRPr>
            </a:lvl1pPr>
          </a:lstStyle>
          <a:p>
            <a:r>
              <a:rPr lang="nl-NL"/>
              <a:t>Omgevingsdienst Groene Metropool</a:t>
            </a:r>
            <a:endParaRPr lang="nl-NL" sz="1600"/>
          </a:p>
        </p:txBody>
      </p:sp>
      <p:pic>
        <p:nvPicPr>
          <p:cNvPr id="12" name="Afbeelding 11" descr="Afbeelding met Graphics, Kleurrijkheid, kunst, grafische vormgeving  Door AI gegenereerde inhoud is mogelijk onjuist.">
            <a:extLst>
              <a:ext uri="{FF2B5EF4-FFF2-40B4-BE49-F238E27FC236}">
                <a16:creationId xmlns:a16="http://schemas.microsoft.com/office/drawing/2014/main" id="{1B7AA3D4-9851-AAA8-904A-4F69B46C79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37985"/>
            <a:ext cx="495990" cy="61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dianummer 5">
            <a:extLst>
              <a:ext uri="{FF2B5EF4-FFF2-40B4-BE49-F238E27FC236}">
                <a16:creationId xmlns:a16="http://schemas.microsoft.com/office/drawing/2014/main" id="{3B954EF1-6106-D2BE-1AED-7AC96BE714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rgbClr val="003C74"/>
                </a:solidFill>
              </a:defRPr>
            </a:lvl1pPr>
          </a:lstStyle>
          <a:p>
            <a:pPr algn="r"/>
            <a:fld id="{027745FF-BD76-471D-8BF6-68B8A1894E95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Tijdelijke aanduiding voor voettekst 4">
            <a:extLst>
              <a:ext uri="{FF2B5EF4-FFF2-40B4-BE49-F238E27FC236}">
                <a16:creationId xmlns:a16="http://schemas.microsoft.com/office/drawing/2014/main" id="{5B299474-1FB0-2FF5-A275-D8E3850858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1594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rgbClr val="003C74"/>
                </a:solidFill>
              </a:defRPr>
            </a:lvl1pPr>
          </a:lstStyle>
          <a:p>
            <a:r>
              <a:rPr lang="nl-NL"/>
              <a:t>Omgevingsdienst Groene Metropool</a:t>
            </a:r>
            <a:endParaRPr lang="nl-NL" sz="1600"/>
          </a:p>
        </p:txBody>
      </p:sp>
      <p:pic>
        <p:nvPicPr>
          <p:cNvPr id="11" name="Afbeelding 10" descr="Afbeelding met Graphics, Kleurrijkheid, kunst, grafische vormgeving  Door AI gegenereerde inhoud is mogelijk onjuist.">
            <a:extLst>
              <a:ext uri="{FF2B5EF4-FFF2-40B4-BE49-F238E27FC236}">
                <a16:creationId xmlns:a16="http://schemas.microsoft.com/office/drawing/2014/main" id="{DB24B2DB-F2F5-4145-70FC-6E041465F8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37985"/>
            <a:ext cx="495990" cy="61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48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8B7F41-B1BC-6561-8EA6-B5D6E3BCA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BA5F359-F70A-740F-7F27-D968A403A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9FBEEC5-FBED-CA31-70C6-9E53CBE371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2" name="Tijdelijke aanduiding voor dianummer 5">
            <a:extLst>
              <a:ext uri="{FF2B5EF4-FFF2-40B4-BE49-F238E27FC236}">
                <a16:creationId xmlns:a16="http://schemas.microsoft.com/office/drawing/2014/main" id="{228C1C92-B971-4782-2B52-50FC5C4677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rgbClr val="003C74"/>
                </a:solidFill>
              </a:defRPr>
            </a:lvl1pPr>
          </a:lstStyle>
          <a:p>
            <a:pPr algn="r"/>
            <a:fld id="{027745FF-BD76-471D-8BF6-68B8A1894E95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3" name="Tijdelijke aanduiding voor voettekst 4">
            <a:extLst>
              <a:ext uri="{FF2B5EF4-FFF2-40B4-BE49-F238E27FC236}">
                <a16:creationId xmlns:a16="http://schemas.microsoft.com/office/drawing/2014/main" id="{E4928C6B-F4B1-7ACB-6B45-6B54B690FD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1594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rgbClr val="003C74"/>
                </a:solidFill>
              </a:defRPr>
            </a:lvl1pPr>
          </a:lstStyle>
          <a:p>
            <a:r>
              <a:rPr lang="nl-NL"/>
              <a:t>Omgevingsdienst Groene Metropool</a:t>
            </a:r>
            <a:endParaRPr lang="nl-NL" sz="1600"/>
          </a:p>
        </p:txBody>
      </p:sp>
      <p:pic>
        <p:nvPicPr>
          <p:cNvPr id="14" name="Afbeelding 13" descr="Afbeelding met Graphics, Kleurrijkheid, kunst, grafische vormgeving  Door AI gegenereerde inhoud is mogelijk onjuist.">
            <a:extLst>
              <a:ext uri="{FF2B5EF4-FFF2-40B4-BE49-F238E27FC236}">
                <a16:creationId xmlns:a16="http://schemas.microsoft.com/office/drawing/2014/main" id="{5F7AF139-5229-19BD-AF7B-383565F894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37985"/>
            <a:ext cx="495990" cy="61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750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E77557-FB1B-7BE5-0EAB-971ABA232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812F38F-D592-8B74-F0DE-B10346A27D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4E8473A-FDAF-CF59-9633-6190CE20F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2" name="Tijdelijke aanduiding voor dianummer 5">
            <a:extLst>
              <a:ext uri="{FF2B5EF4-FFF2-40B4-BE49-F238E27FC236}">
                <a16:creationId xmlns:a16="http://schemas.microsoft.com/office/drawing/2014/main" id="{794342B8-5A9C-D1D6-3780-957E3FB681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rgbClr val="003C74"/>
                </a:solidFill>
              </a:defRPr>
            </a:lvl1pPr>
          </a:lstStyle>
          <a:p>
            <a:pPr algn="r"/>
            <a:fld id="{027745FF-BD76-471D-8BF6-68B8A1894E95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3" name="Tijdelijke aanduiding voor voettekst 4">
            <a:extLst>
              <a:ext uri="{FF2B5EF4-FFF2-40B4-BE49-F238E27FC236}">
                <a16:creationId xmlns:a16="http://schemas.microsoft.com/office/drawing/2014/main" id="{A0FD6A19-C7E7-72D1-516E-831183F3F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1594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rgbClr val="003C74"/>
                </a:solidFill>
              </a:defRPr>
            </a:lvl1pPr>
          </a:lstStyle>
          <a:p>
            <a:r>
              <a:rPr lang="nl-NL"/>
              <a:t>Omgevingsdienst Groene Metropool</a:t>
            </a:r>
            <a:endParaRPr lang="nl-NL" sz="1600"/>
          </a:p>
        </p:txBody>
      </p:sp>
      <p:pic>
        <p:nvPicPr>
          <p:cNvPr id="14" name="Afbeelding 13" descr="Afbeelding met Graphics, Kleurrijkheid, kunst, grafische vormgeving  Door AI gegenereerde inhoud is mogelijk onjuist.">
            <a:extLst>
              <a:ext uri="{FF2B5EF4-FFF2-40B4-BE49-F238E27FC236}">
                <a16:creationId xmlns:a16="http://schemas.microsoft.com/office/drawing/2014/main" id="{82331181-A9B9-731D-621A-E9B8985A5B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37985"/>
            <a:ext cx="495990" cy="61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776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618B088-FA26-0B48-CA74-C6B62E686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C164940-E010-8AE4-C00A-C6101AB3B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A2E6DC35-F417-6A86-B2B9-0C9A6C25FC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rgbClr val="003C74"/>
                </a:solidFill>
              </a:defRPr>
            </a:lvl1pPr>
          </a:lstStyle>
          <a:p>
            <a:pPr algn="r"/>
            <a:fld id="{027745FF-BD76-471D-8BF6-68B8A1894E9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692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3C74"/>
          </a:solidFill>
          <a:latin typeface="Verdana Pro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1BAD54-4FE3-0D6B-30A4-AA94C97631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Financiering vanaf 2028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6FCDC91-B359-28AF-6A92-C7894F9994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Ronde langs het Dagelijks Bestuur </a:t>
            </a:r>
          </a:p>
          <a:p>
            <a:r>
              <a:rPr lang="nl-NL" dirty="0"/>
              <a:t>11 – 21 mei 2026</a:t>
            </a:r>
          </a:p>
        </p:txBody>
      </p:sp>
    </p:spTree>
    <p:extLst>
      <p:ext uri="{BB962C8B-B14F-4D97-AF65-F5344CB8AC3E}">
        <p14:creationId xmlns:p14="http://schemas.microsoft.com/office/powerpoint/2010/main" val="1225005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7E054E-B9C5-F164-D2D5-5427821F3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Inleiding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9645B1-8E65-E0D8-22F5-7D023CD94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333" y="175789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Aanleiding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Systematiek ODRA en ODRN verschilt. 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Besluit: 2028 een nieuwe, geharmoniseerde systematiek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>
                <a:solidFill>
                  <a:schemeClr val="tx2">
                    <a:lumMod val="75000"/>
                    <a:lumOff val="25000"/>
                  </a:schemeClr>
                </a:solidFill>
              </a:rPr>
              <a:t>Voorbereidende stappen </a:t>
            </a:r>
          </a:p>
          <a:p>
            <a:r>
              <a:rPr lang="nl-NL" dirty="0"/>
              <a:t>In beeld: systematiek ODRA/ODRN, landelijke voorkeursmodel, keuzes andere diensten</a:t>
            </a:r>
          </a:p>
          <a:p>
            <a:r>
              <a:rPr lang="nl-NL" dirty="0"/>
              <a:t>Brainstorm MT, ambtelijke meedenkgroep</a:t>
            </a:r>
          </a:p>
          <a:p>
            <a:r>
              <a:rPr lang="nl-NL" dirty="0">
                <a:solidFill>
                  <a:schemeClr val="accent6"/>
                </a:solidFill>
              </a:rPr>
              <a:t>Informele, richtinggevende ronde DB-leden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8869FEB-5A95-A417-FB86-72CF71F4EF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/>
              <a:t>Omgevingsdienst Groene Metropool</a:t>
            </a:r>
            <a:endParaRPr lang="nl-NL" sz="1600"/>
          </a:p>
        </p:txBody>
      </p:sp>
    </p:spTree>
    <p:extLst>
      <p:ext uri="{BB962C8B-B14F-4D97-AF65-F5344CB8AC3E}">
        <p14:creationId xmlns:p14="http://schemas.microsoft.com/office/powerpoint/2010/main" val="2044451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B7120-816B-AA55-B70B-64172F037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94AA33-C27C-B550-3878-9B2B2CDC3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Modellen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3A359D4-9E26-0934-AF97-B787C29066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/>
              <a:t>Omgevingsdienst Groene Metropool</a:t>
            </a:r>
            <a:endParaRPr lang="nl-NL" sz="160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44A72F9A-4655-0813-703B-09EE63204D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8649" y="494828"/>
            <a:ext cx="7496781" cy="584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313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D939D6-8BB6-1B40-D999-65781CB1B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684" y="306414"/>
            <a:ext cx="10515600" cy="1325563"/>
          </a:xfrm>
        </p:spPr>
        <p:txBody>
          <a:bodyPr/>
          <a:lstStyle/>
          <a:p>
            <a:r>
              <a:rPr lang="nl-NL" dirty="0"/>
              <a:t>Strategisch vraagstuk</a:t>
            </a:r>
          </a:p>
        </p:txBody>
      </p:sp>
      <p:grpSp>
        <p:nvGrpSpPr>
          <p:cNvPr id="18" name="Groep 17">
            <a:extLst>
              <a:ext uri="{FF2B5EF4-FFF2-40B4-BE49-F238E27FC236}">
                <a16:creationId xmlns:a16="http://schemas.microsoft.com/office/drawing/2014/main" id="{770C9307-9918-F888-2987-2E3B1C3D3C96}"/>
              </a:ext>
            </a:extLst>
          </p:cNvPr>
          <p:cNvGrpSpPr/>
          <p:nvPr/>
        </p:nvGrpSpPr>
        <p:grpSpPr>
          <a:xfrm>
            <a:off x="1744132" y="1735667"/>
            <a:ext cx="8222474" cy="4326615"/>
            <a:chOff x="1936990" y="2255073"/>
            <a:chExt cx="8448909" cy="4331376"/>
          </a:xfrm>
        </p:grpSpPr>
        <p:sp>
          <p:nvSpPr>
            <p:cNvPr id="5" name="Stroomdiagram: Verbindingslijn 4">
              <a:extLst>
                <a:ext uri="{FF2B5EF4-FFF2-40B4-BE49-F238E27FC236}">
                  <a16:creationId xmlns:a16="http://schemas.microsoft.com/office/drawing/2014/main" id="{FE315979-2012-9D58-9961-7156C092C8B2}"/>
                </a:ext>
              </a:extLst>
            </p:cNvPr>
            <p:cNvSpPr/>
            <p:nvPr/>
          </p:nvSpPr>
          <p:spPr>
            <a:xfrm>
              <a:off x="1936990" y="2286308"/>
              <a:ext cx="3594191" cy="3546033"/>
            </a:xfrm>
            <a:prstGeom prst="flowChartConnector">
              <a:avLst/>
            </a:prstGeom>
            <a:ln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6" name="Stroomdiagram: Verbindingslijn 5">
              <a:extLst>
                <a:ext uri="{FF2B5EF4-FFF2-40B4-BE49-F238E27FC236}">
                  <a16:creationId xmlns:a16="http://schemas.microsoft.com/office/drawing/2014/main" id="{E5F1B821-5B36-8E8A-B42D-5A8EC114C6C4}"/>
                </a:ext>
              </a:extLst>
            </p:cNvPr>
            <p:cNvSpPr/>
            <p:nvPr/>
          </p:nvSpPr>
          <p:spPr>
            <a:xfrm>
              <a:off x="2351351" y="2766477"/>
              <a:ext cx="2715340" cy="2567508"/>
            </a:xfrm>
            <a:prstGeom prst="flowChartConnector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Stroomdiagram: Verbindingslijn 6">
              <a:extLst>
                <a:ext uri="{FF2B5EF4-FFF2-40B4-BE49-F238E27FC236}">
                  <a16:creationId xmlns:a16="http://schemas.microsoft.com/office/drawing/2014/main" id="{5F805BA4-1FDF-1D4B-9F22-855E1776DDC6}"/>
                </a:ext>
              </a:extLst>
            </p:cNvPr>
            <p:cNvSpPr/>
            <p:nvPr/>
          </p:nvSpPr>
          <p:spPr>
            <a:xfrm>
              <a:off x="2981730" y="3456181"/>
              <a:ext cx="1397812" cy="1301239"/>
            </a:xfrm>
            <a:prstGeom prst="flowChartConnector">
              <a:avLst/>
            </a:prstGeom>
            <a:solidFill>
              <a:srgbClr val="92D05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chemeClr val="bg1"/>
                  </a:solidFill>
                </a:rPr>
                <a:t>Doel</a:t>
              </a:r>
            </a:p>
          </p:txBody>
        </p:sp>
        <p:sp>
          <p:nvSpPr>
            <p:cNvPr id="8" name="Tekstvak 7">
              <a:extLst>
                <a:ext uri="{FF2B5EF4-FFF2-40B4-BE49-F238E27FC236}">
                  <a16:creationId xmlns:a16="http://schemas.microsoft.com/office/drawing/2014/main" id="{E467F7CE-0D79-1253-5920-F3C091B3EEB6}"/>
                </a:ext>
              </a:extLst>
            </p:cNvPr>
            <p:cNvSpPr txBox="1"/>
            <p:nvPr/>
          </p:nvSpPr>
          <p:spPr>
            <a:xfrm>
              <a:off x="3004967" y="3045124"/>
              <a:ext cx="168901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>
                  <a:solidFill>
                    <a:schemeClr val="bg1"/>
                  </a:solidFill>
                </a:rPr>
                <a:t>Sturingsprincipe</a:t>
              </a:r>
            </a:p>
          </p:txBody>
        </p:sp>
        <p:sp>
          <p:nvSpPr>
            <p:cNvPr id="9" name="Tekstvak 8">
              <a:extLst>
                <a:ext uri="{FF2B5EF4-FFF2-40B4-BE49-F238E27FC236}">
                  <a16:creationId xmlns:a16="http://schemas.microsoft.com/office/drawing/2014/main" id="{7C881B5B-74F6-F3FB-A11B-71AD4BD412D1}"/>
                </a:ext>
              </a:extLst>
            </p:cNvPr>
            <p:cNvSpPr txBox="1"/>
            <p:nvPr/>
          </p:nvSpPr>
          <p:spPr>
            <a:xfrm>
              <a:off x="3079907" y="2420233"/>
              <a:ext cx="13980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>
                  <a:solidFill>
                    <a:schemeClr val="bg1">
                      <a:lumMod val="95000"/>
                    </a:schemeClr>
                  </a:solidFill>
                </a:rPr>
                <a:t>Instrumenten</a:t>
              </a:r>
            </a:p>
          </p:txBody>
        </p:sp>
        <p:cxnSp>
          <p:nvCxnSpPr>
            <p:cNvPr id="10" name="Rechte verbindingslijn met pijl 9">
              <a:extLst>
                <a:ext uri="{FF2B5EF4-FFF2-40B4-BE49-F238E27FC236}">
                  <a16:creationId xmlns:a16="http://schemas.microsoft.com/office/drawing/2014/main" id="{13CDEBDF-A900-DC6A-56DC-D964C5A40EB9}"/>
                </a:ext>
              </a:extLst>
            </p:cNvPr>
            <p:cNvCxnSpPr>
              <a:cxnSpLocks/>
            </p:cNvCxnSpPr>
            <p:nvPr/>
          </p:nvCxnSpPr>
          <p:spPr>
            <a:xfrm>
              <a:off x="3764012" y="4400868"/>
              <a:ext cx="1259601" cy="1715316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kstvak 10">
              <a:extLst>
                <a:ext uri="{FF2B5EF4-FFF2-40B4-BE49-F238E27FC236}">
                  <a16:creationId xmlns:a16="http://schemas.microsoft.com/office/drawing/2014/main" id="{AFDC52A8-54BD-4315-64EF-09EDE32C3659}"/>
                </a:ext>
              </a:extLst>
            </p:cNvPr>
            <p:cNvSpPr txBox="1"/>
            <p:nvPr/>
          </p:nvSpPr>
          <p:spPr>
            <a:xfrm>
              <a:off x="3457644" y="6278672"/>
              <a:ext cx="489654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/>
                <a:t>Financieringssystematiek is geen doel maar middel</a:t>
              </a:r>
            </a:p>
          </p:txBody>
        </p:sp>
        <p:sp>
          <p:nvSpPr>
            <p:cNvPr id="12" name="Stroomdiagram: Verbindingslijn 11">
              <a:extLst>
                <a:ext uri="{FF2B5EF4-FFF2-40B4-BE49-F238E27FC236}">
                  <a16:creationId xmlns:a16="http://schemas.microsoft.com/office/drawing/2014/main" id="{0F831D0B-939B-FFC8-9B75-CE7D9772C8F9}"/>
                </a:ext>
              </a:extLst>
            </p:cNvPr>
            <p:cNvSpPr/>
            <p:nvPr/>
          </p:nvSpPr>
          <p:spPr>
            <a:xfrm>
              <a:off x="6191369" y="2255073"/>
              <a:ext cx="1315445" cy="1060501"/>
            </a:xfrm>
            <a:prstGeom prst="flowChartConnector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200" dirty="0">
                  <a:solidFill>
                    <a:schemeClr val="bg1"/>
                  </a:solidFill>
                </a:rPr>
                <a:t>Wat wil je bereiken met ODGM</a:t>
              </a:r>
            </a:p>
          </p:txBody>
        </p:sp>
        <p:sp>
          <p:nvSpPr>
            <p:cNvPr id="13" name="Stroomdiagram: Verbindingslijn 12">
              <a:extLst>
                <a:ext uri="{FF2B5EF4-FFF2-40B4-BE49-F238E27FC236}">
                  <a16:creationId xmlns:a16="http://schemas.microsoft.com/office/drawing/2014/main" id="{941D369E-603C-11F7-175D-13C57D55A3B4}"/>
                </a:ext>
              </a:extLst>
            </p:cNvPr>
            <p:cNvSpPr/>
            <p:nvPr/>
          </p:nvSpPr>
          <p:spPr>
            <a:xfrm>
              <a:off x="6194838" y="3480246"/>
              <a:ext cx="1383383" cy="1119446"/>
            </a:xfrm>
            <a:prstGeom prst="flowChartConnector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200" dirty="0">
                  <a:solidFill>
                    <a:schemeClr val="bg1"/>
                  </a:solidFill>
                </a:rPr>
                <a:t>Waarop wil je sturen?</a:t>
              </a:r>
            </a:p>
          </p:txBody>
        </p:sp>
        <p:sp>
          <p:nvSpPr>
            <p:cNvPr id="14" name="Stroomdiagram: Verbindingslijn 13">
              <a:extLst>
                <a:ext uri="{FF2B5EF4-FFF2-40B4-BE49-F238E27FC236}">
                  <a16:creationId xmlns:a16="http://schemas.microsoft.com/office/drawing/2014/main" id="{75F9841A-A36D-6055-747E-B11DC2CCDAEE}"/>
                </a:ext>
              </a:extLst>
            </p:cNvPr>
            <p:cNvSpPr/>
            <p:nvPr/>
          </p:nvSpPr>
          <p:spPr>
            <a:xfrm>
              <a:off x="6194838" y="4834048"/>
              <a:ext cx="1383384" cy="1033081"/>
            </a:xfrm>
            <a:prstGeom prst="flowChartConnector">
              <a:avLst/>
            </a:prstGeom>
            <a:ln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200" dirty="0">
                  <a:solidFill>
                    <a:schemeClr val="bg1">
                      <a:lumMod val="95000"/>
                    </a:schemeClr>
                  </a:solidFill>
                </a:rPr>
                <a:t>Welke instrumenten horen daarbij?</a:t>
              </a:r>
            </a:p>
          </p:txBody>
        </p:sp>
        <p:sp>
          <p:nvSpPr>
            <p:cNvPr id="15" name="Tekstvak 14">
              <a:extLst>
                <a:ext uri="{FF2B5EF4-FFF2-40B4-BE49-F238E27FC236}">
                  <a16:creationId xmlns:a16="http://schemas.microsoft.com/office/drawing/2014/main" id="{DD59C57B-EDF7-741E-748A-2B1BF6045516}"/>
                </a:ext>
              </a:extLst>
            </p:cNvPr>
            <p:cNvSpPr txBox="1"/>
            <p:nvPr/>
          </p:nvSpPr>
          <p:spPr>
            <a:xfrm flipH="1">
              <a:off x="7809197" y="4721790"/>
              <a:ext cx="2576702" cy="12016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dirty="0"/>
                <a:t>Financieringsafspraken,  productiegegevens, </a:t>
              </a:r>
            </a:p>
            <a:p>
              <a:r>
                <a:rPr lang="nl-NL" sz="1200" dirty="0"/>
                <a:t>kengetallen, prikkels</a:t>
              </a:r>
            </a:p>
            <a:p>
              <a:endParaRPr lang="nl-NL" sz="1200" dirty="0"/>
            </a:p>
            <a:p>
              <a:r>
                <a:rPr lang="nl-NL" sz="1200" dirty="0"/>
                <a:t>Fusie: harmonisatie werkwijze ODRN en ODRA</a:t>
              </a:r>
            </a:p>
          </p:txBody>
        </p:sp>
        <p:sp>
          <p:nvSpPr>
            <p:cNvPr id="16" name="Tekstvak 15">
              <a:extLst>
                <a:ext uri="{FF2B5EF4-FFF2-40B4-BE49-F238E27FC236}">
                  <a16:creationId xmlns:a16="http://schemas.microsoft.com/office/drawing/2014/main" id="{3A2E3AEA-2A52-1F86-2EAE-CEDBC8BFE1FA}"/>
                </a:ext>
              </a:extLst>
            </p:cNvPr>
            <p:cNvSpPr txBox="1"/>
            <p:nvPr/>
          </p:nvSpPr>
          <p:spPr>
            <a:xfrm>
              <a:off x="7809791" y="3595410"/>
              <a:ext cx="2428804" cy="11092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dirty="0"/>
                <a:t>Kwaliteit leefomgeving</a:t>
              </a:r>
            </a:p>
            <a:p>
              <a:r>
                <a:rPr lang="nl-NL" sz="1200" dirty="0"/>
                <a:t>Productie</a:t>
              </a:r>
            </a:p>
            <a:p>
              <a:r>
                <a:rPr lang="nl-NL" sz="1200" dirty="0"/>
                <a:t>Service</a:t>
              </a:r>
            </a:p>
            <a:p>
              <a:r>
                <a:rPr lang="nl-NL" sz="1200" dirty="0"/>
                <a:t>Kosten </a:t>
              </a:r>
            </a:p>
            <a:p>
              <a:endParaRPr lang="nl-NL" dirty="0"/>
            </a:p>
          </p:txBody>
        </p:sp>
        <p:sp>
          <p:nvSpPr>
            <p:cNvPr id="17" name="Tekstvak 16">
              <a:extLst>
                <a:ext uri="{FF2B5EF4-FFF2-40B4-BE49-F238E27FC236}">
                  <a16:creationId xmlns:a16="http://schemas.microsoft.com/office/drawing/2014/main" id="{EED79B91-BD90-ECA0-6417-33F57A654FAF}"/>
                </a:ext>
              </a:extLst>
            </p:cNvPr>
            <p:cNvSpPr txBox="1"/>
            <p:nvPr/>
          </p:nvSpPr>
          <p:spPr>
            <a:xfrm>
              <a:off x="7809197" y="2269800"/>
              <a:ext cx="24294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dirty="0"/>
                <a:t>Veilige, schone leefomgeving</a:t>
              </a:r>
            </a:p>
            <a:p>
              <a:r>
                <a:rPr lang="nl-NL" sz="1200" dirty="0"/>
                <a:t>Aanpak lokale prioriteiten</a:t>
              </a:r>
            </a:p>
            <a:p>
              <a:r>
                <a:rPr lang="nl-NL" sz="1200" dirty="0"/>
                <a:t>Leveren van toegevoegde waarde (bijv. kennis en advies)</a:t>
              </a:r>
              <a:endParaRPr lang="nl-NL" dirty="0"/>
            </a:p>
          </p:txBody>
        </p:sp>
      </p:grpSp>
    </p:spTree>
    <p:extLst>
      <p:ext uri="{BB962C8B-B14F-4D97-AF65-F5344CB8AC3E}">
        <p14:creationId xmlns:p14="http://schemas.microsoft.com/office/powerpoint/2010/main" val="2412884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C63F36-D960-FFF6-DE22-BD6A89D8A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Bestuurlijke visie (fusie)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14C4195-0ED2-3E90-DD23-A23C9BA779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/>
              <a:t>Omgevingsdienst Groene Metropool</a:t>
            </a:r>
            <a:endParaRPr lang="nl-NL" sz="1600" dirty="0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CCA1E5F-08AC-27B4-B817-64A1E9FFA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nl-NL" b="1" dirty="0"/>
              <a:t>De opgave</a:t>
            </a:r>
            <a:endParaRPr lang="nl-NL" dirty="0"/>
          </a:p>
          <a:p>
            <a:r>
              <a:rPr lang="nl-NL" dirty="0"/>
              <a:t>Grote transities in de leefomgeving: energietransitie, stikstof, klimaat, zeer zorgwekkende stoffen</a:t>
            </a:r>
          </a:p>
          <a:p>
            <a:r>
              <a:rPr lang="nl-NL" dirty="0"/>
              <a:t>ODGM als scheidsrechter én sparringpartner voor gemeenten en provincie (verlengde arm)</a:t>
            </a:r>
          </a:p>
          <a:p>
            <a:r>
              <a:rPr lang="nl-NL"/>
              <a:t>Dit vraagt </a:t>
            </a:r>
            <a:r>
              <a:rPr lang="nl-NL" dirty="0"/>
              <a:t>om slagkracht, gespecialiseerde kennis en aantrekkelijk werkgeverschap</a:t>
            </a:r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r>
              <a:rPr lang="nl-NL" b="1" dirty="0"/>
              <a:t>Waarop stuurt het bestuur?</a:t>
            </a:r>
            <a:endParaRPr lang="nl-NL" dirty="0"/>
          </a:p>
          <a:p>
            <a:r>
              <a:rPr lang="nl-NL" dirty="0"/>
              <a:t>Kwaliteit van de leefomgeving is leidend</a:t>
            </a:r>
          </a:p>
          <a:p>
            <a:r>
              <a:rPr lang="nl-NL" dirty="0"/>
              <a:t>Onafhankelijkheid: inhoudelijke opgaven sturen, niet financiële druk</a:t>
            </a:r>
          </a:p>
          <a:p>
            <a:r>
              <a:rPr lang="nl-NL" dirty="0"/>
              <a:t>Robuustheid: stabiliteit om te blijven investeren in kennis en continuïteit</a:t>
            </a:r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r>
              <a:rPr lang="nl-NL" b="1" dirty="0"/>
              <a:t>Randvoorwaarden</a:t>
            </a:r>
            <a:endParaRPr lang="nl-NL" dirty="0"/>
          </a:p>
          <a:p>
            <a:r>
              <a:rPr lang="nl-NL" dirty="0"/>
              <a:t>Takenpakketten blijven gelijk, geen bezuinigingsdoelstelling — eerste drie jaar</a:t>
            </a:r>
          </a:p>
          <a:p>
            <a:r>
              <a:rPr lang="nl-NL" dirty="0"/>
              <a:t>Dienstverlening mag niet duurder worden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36902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1887C3-BB40-ED5B-4D36-07653C895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Uitwerking bestuurlijke visie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38A5480-8BB1-230C-94AB-1C9722F54F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/>
              <a:t>Omgevingsdienst Groene Metropool</a:t>
            </a:r>
            <a:endParaRPr lang="nl-NL" sz="160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4095F2B0-3A0C-33C3-4F92-7EFE23618A16}"/>
              </a:ext>
            </a:extLst>
          </p:cNvPr>
          <p:cNvSpPr txBox="1"/>
          <p:nvPr/>
        </p:nvSpPr>
        <p:spPr>
          <a:xfrm>
            <a:off x="847828" y="3057121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nl-NL" sz="2400" dirty="0">
                <a:solidFill>
                  <a:srgbClr val="334155"/>
                </a:solidFill>
                <a:latin typeface="Calibri" panose="020F0502020204030204" pitchFamily="34" charset="0"/>
              </a:rPr>
              <a:t>Waarom vaste, meerjarige financiering?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812E94C4-3A9C-FF75-DBEB-0EE26EAAACCC}"/>
              </a:ext>
            </a:extLst>
          </p:cNvPr>
          <p:cNvSpPr txBox="1"/>
          <p:nvPr/>
        </p:nvSpPr>
        <p:spPr>
          <a:xfrm>
            <a:off x="5728861" y="3657113"/>
            <a:ext cx="5267428" cy="1102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50"/>
              </a:spcAft>
              <a:buNone/>
            </a:pPr>
            <a:r>
              <a:rPr lang="nl-NL" sz="2400" dirty="0">
                <a:solidFill>
                  <a:srgbClr val="008DCA"/>
                </a:solidFill>
                <a:latin typeface="Calibri" panose="020F0502020204030204" pitchFamily="34" charset="0"/>
              </a:rPr>
              <a:t>Regionale verbondenheid</a:t>
            </a:r>
          </a:p>
          <a:p>
            <a:pPr>
              <a:buNone/>
            </a:pPr>
            <a:r>
              <a:rPr lang="nl-NL" sz="2000" dirty="0">
                <a:solidFill>
                  <a:srgbClr val="334155"/>
                </a:solidFill>
                <a:latin typeface="Calibri" panose="020F0502020204030204" pitchFamily="34" charset="0"/>
              </a:rPr>
              <a:t>Milieuproblemen stoppen niet bij de gemeentegrens.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73E9D476-B42F-EF04-5811-030A2E6446BC}"/>
              </a:ext>
            </a:extLst>
          </p:cNvPr>
          <p:cNvSpPr txBox="1"/>
          <p:nvPr/>
        </p:nvSpPr>
        <p:spPr>
          <a:xfrm>
            <a:off x="5728861" y="4893729"/>
            <a:ext cx="5362472" cy="1102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50"/>
              </a:spcAft>
              <a:buNone/>
            </a:pPr>
            <a:r>
              <a:rPr lang="nl-NL" sz="2400" dirty="0">
                <a:solidFill>
                  <a:srgbClr val="008DCA"/>
                </a:solidFill>
                <a:latin typeface="Calibri" panose="020F0502020204030204" pitchFamily="34" charset="0"/>
              </a:rPr>
              <a:t>Elke dag beter</a:t>
            </a:r>
          </a:p>
          <a:p>
            <a:pPr>
              <a:buNone/>
            </a:pPr>
            <a:r>
              <a:rPr lang="nl-NL" sz="2000" dirty="0">
                <a:solidFill>
                  <a:srgbClr val="334155"/>
                </a:solidFill>
                <a:latin typeface="Calibri" panose="020F0502020204030204" pitchFamily="34" charset="0"/>
              </a:rPr>
              <a:t>Effectgerichte monitoring en transparante verantwoording via PDC en prestatieafspraken.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B305C91B-23BA-0DB6-1639-3F555696900F}"/>
              </a:ext>
            </a:extLst>
          </p:cNvPr>
          <p:cNvSpPr txBox="1"/>
          <p:nvPr/>
        </p:nvSpPr>
        <p:spPr>
          <a:xfrm>
            <a:off x="838200" y="3657113"/>
            <a:ext cx="4601632" cy="1102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50"/>
              </a:spcAft>
              <a:buNone/>
            </a:pPr>
            <a:r>
              <a:rPr lang="nl-NL" sz="2400" dirty="0">
                <a:solidFill>
                  <a:srgbClr val="008DCA"/>
                </a:solidFill>
                <a:latin typeface="Calibri" panose="020F0502020204030204" pitchFamily="34" charset="0"/>
              </a:rPr>
              <a:t>Onafhankelijkheid en kwaliteit</a:t>
            </a:r>
          </a:p>
          <a:p>
            <a:pPr>
              <a:buNone/>
            </a:pPr>
            <a:r>
              <a:rPr lang="nl-NL" sz="2000" dirty="0">
                <a:solidFill>
                  <a:srgbClr val="334155"/>
                </a:solidFill>
                <a:latin typeface="Calibri" panose="020F0502020204030204" pitchFamily="34" charset="0"/>
              </a:rPr>
              <a:t>Inhoudelijke opgaven zijn leidend — niet financiële prikkels.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9598158E-6CAA-E73E-227C-1C06F41C2E37}"/>
              </a:ext>
            </a:extLst>
          </p:cNvPr>
          <p:cNvSpPr txBox="1"/>
          <p:nvPr/>
        </p:nvSpPr>
        <p:spPr>
          <a:xfrm>
            <a:off x="847828" y="4885220"/>
            <a:ext cx="4618566" cy="1102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50"/>
              </a:spcAft>
              <a:buNone/>
            </a:pPr>
            <a:r>
              <a:rPr lang="nl-NL" sz="2400" dirty="0">
                <a:solidFill>
                  <a:srgbClr val="008DCA"/>
                </a:solidFill>
                <a:latin typeface="Calibri" panose="020F0502020204030204" pitchFamily="34" charset="0"/>
              </a:rPr>
              <a:t>Robuustheid en wendbaarheid</a:t>
            </a:r>
          </a:p>
          <a:p>
            <a:pPr>
              <a:buNone/>
            </a:pPr>
            <a:r>
              <a:rPr lang="nl-NL" sz="2000" dirty="0">
                <a:solidFill>
                  <a:srgbClr val="334155"/>
                </a:solidFill>
                <a:latin typeface="Calibri" panose="020F0502020204030204" pitchFamily="34" charset="0"/>
              </a:rPr>
              <a:t>Stabiliteit om te blijven investeren in kennis en continuïteit.</a:t>
            </a:r>
          </a:p>
        </p:txBody>
      </p:sp>
      <p:sp>
        <p:nvSpPr>
          <p:cNvPr id="18" name="Tijdelijke aanduiding voor inhoud 17">
            <a:extLst>
              <a:ext uri="{FF2B5EF4-FFF2-40B4-BE49-F238E27FC236}">
                <a16:creationId xmlns:a16="http://schemas.microsoft.com/office/drawing/2014/main" id="{1F0EFE34-D188-EDF7-A024-CD8C8C391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93169"/>
          </a:xfrm>
        </p:spPr>
        <p:txBody>
          <a:bodyPr/>
          <a:lstStyle/>
          <a:p>
            <a:pPr marL="0" indent="0">
              <a:buNone/>
            </a:pPr>
            <a:r>
              <a:rPr lang="nl-NL" dirty="0">
                <a:latin typeface="Calibri" panose="020F0502020204030204" pitchFamily="34" charset="0"/>
              </a:rPr>
              <a:t>De opgaven in de leefomgeving vragen om een robuuste, onafhankelijke omgevingsdienst. Meerjarige financiering op basis van vaste verdeelsleutels sluit daarbij aan.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98908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5E62B-7AA1-743E-7DE9-A2667B13F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7966EC-CFE4-B97C-4179-C1FEF9C83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Ambtelijke meedenkgroep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3599C94-AA5A-6CFF-9278-52425C610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12522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dirty="0"/>
              <a:t>Maak onderscheid tussen milieu en bouw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>
                <a:solidFill>
                  <a:srgbClr val="008DCA"/>
                </a:solidFill>
              </a:rPr>
              <a:t>Milieu: voorkeur voor inputfinanciering</a:t>
            </a:r>
          </a:p>
          <a:p>
            <a:r>
              <a:rPr lang="nl-NL" dirty="0"/>
              <a:t>Wens: </a:t>
            </a:r>
            <a:r>
              <a:rPr lang="nl-NL" dirty="0">
                <a:sym typeface="Wingdings" panose="05000000000000000000" pitchFamily="2" charset="2"/>
              </a:rPr>
              <a:t>het beoogde </a:t>
            </a:r>
            <a:r>
              <a:rPr lang="nl-NL" dirty="0"/>
              <a:t>effect / inhoudelijke sturing centraal </a:t>
            </a:r>
            <a:r>
              <a:rPr lang="nl-NL" dirty="0">
                <a:sym typeface="Wingdings" panose="05000000000000000000" pitchFamily="2" charset="2"/>
              </a:rPr>
              <a:t> </a:t>
            </a:r>
            <a:r>
              <a:rPr lang="nl-NL" dirty="0"/>
              <a:t>financiën saai maken</a:t>
            </a:r>
          </a:p>
          <a:p>
            <a:r>
              <a:rPr lang="nl-NL" dirty="0"/>
              <a:t>Voorwaarde: verdeelsleutel goed kunnen onderbouwen</a:t>
            </a:r>
          </a:p>
          <a:p>
            <a:r>
              <a:rPr lang="nl-NL" dirty="0"/>
              <a:t>Overweging: tijd nemen om stapsgewijs toe te groeien van output naar vaste financiering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>
                <a:solidFill>
                  <a:srgbClr val="008DCA"/>
                </a:solidFill>
              </a:rPr>
              <a:t>Bouw: voorkeur voor outputfinanciering</a:t>
            </a:r>
          </a:p>
          <a:p>
            <a:r>
              <a:rPr lang="nl-NL" dirty="0"/>
              <a:t>Benodigde inzet is afhankelijk van lokale initiatieven en kan sterk schommelen</a:t>
            </a:r>
          </a:p>
          <a:p>
            <a:pPr marL="457200" lvl="1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>
                <a:solidFill>
                  <a:srgbClr val="008DCA"/>
                </a:solidFill>
              </a:rPr>
              <a:t>Proces</a:t>
            </a:r>
          </a:p>
          <a:p>
            <a:r>
              <a:rPr lang="nl-NL" dirty="0"/>
              <a:t>Borg dat alle ambtelijke deelnemers de overwegingen meekrijgen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08C7FB7-6033-FFED-84FC-00949032BD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/>
              <a:t>Omgevingsdienst Groene Metropool</a:t>
            </a:r>
            <a:endParaRPr lang="nl-NL" sz="1600"/>
          </a:p>
        </p:txBody>
      </p:sp>
    </p:spTree>
    <p:extLst>
      <p:ext uri="{BB962C8B-B14F-4D97-AF65-F5344CB8AC3E}">
        <p14:creationId xmlns:p14="http://schemas.microsoft.com/office/powerpoint/2010/main" val="27831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90658-B39E-64E7-3152-6FA9E6BD3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A4F4E9-D3FD-51BF-E10D-0A4ABAB6F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2955"/>
            <a:ext cx="10515600" cy="1325563"/>
          </a:xfrm>
        </p:spPr>
        <p:txBody>
          <a:bodyPr/>
          <a:lstStyle/>
          <a:p>
            <a:r>
              <a:rPr lang="nl-NL" dirty="0"/>
              <a:t>Opties voor financiering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D69CBE6-68B4-B228-E159-9F5F7E7DE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065" y="3103075"/>
            <a:ext cx="10639527" cy="1198790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indent="0">
              <a:buNone/>
            </a:pPr>
            <a:r>
              <a:rPr lang="nl-NL" sz="1800" dirty="0">
                <a:solidFill>
                  <a:schemeClr val="accent1"/>
                </a:solidFill>
                <a:latin typeface="+mn-lt"/>
              </a:rPr>
              <a:t>2.   </a:t>
            </a:r>
            <a:r>
              <a:rPr lang="nl-NL" sz="1800" dirty="0">
                <a:solidFill>
                  <a:srgbClr val="008DCA"/>
                </a:solidFill>
                <a:latin typeface="+mn-lt"/>
              </a:rPr>
              <a:t>Huidige bijdrage meerjarig vast voor milieu, outputfinanciering voor bouw</a:t>
            </a:r>
          </a:p>
          <a:p>
            <a:pPr marL="800100" lvl="1" indent="-342900"/>
            <a:r>
              <a:rPr lang="nl-NL" sz="1600" dirty="0">
                <a:latin typeface="+mn-lt"/>
              </a:rPr>
              <a:t>Geen herverdeeleffecten bij milieu</a:t>
            </a:r>
          </a:p>
          <a:p>
            <a:pPr marL="800100" lvl="1" indent="-342900"/>
            <a:r>
              <a:rPr lang="nl-NL" sz="1600" dirty="0">
                <a:latin typeface="+mn-lt"/>
                <a:sym typeface="Wingdings" panose="05000000000000000000" pitchFamily="2" charset="2"/>
              </a:rPr>
              <a:t>Vaste, meerjarige afspraak geeft stabiliteit om te bouwen en te focussen op de opgaven in de leefomgeving</a:t>
            </a:r>
          </a:p>
          <a:p>
            <a:pPr marL="800100" lvl="1" indent="-342900"/>
            <a:r>
              <a:rPr lang="nl-NL" sz="1600" dirty="0">
                <a:latin typeface="+mn-lt"/>
                <a:sym typeface="Wingdings" panose="05000000000000000000" pitchFamily="2" charset="2"/>
              </a:rPr>
              <a:t>Tijdelijke oplossing  inzet in het verleden blijft de basis voor de bijdrage per partner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36CA0BB-1D12-42BF-0C50-EA82AC6781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/>
              <a:t>Omgevingsdienst Groene Metropool</a:t>
            </a:r>
            <a:endParaRPr lang="nl-NL" sz="1600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CDB78D5B-2206-B3B6-3CD6-8FB13C39AE09}"/>
              </a:ext>
            </a:extLst>
          </p:cNvPr>
          <p:cNvSpPr txBox="1"/>
          <p:nvPr/>
        </p:nvSpPr>
        <p:spPr>
          <a:xfrm>
            <a:off x="999066" y="1746693"/>
            <a:ext cx="10639526" cy="110799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nl-NL" dirty="0">
                <a:solidFill>
                  <a:srgbClr val="008DCA"/>
                </a:solidFill>
              </a:rPr>
              <a:t>Inputfinanciering voor milieu, outputfinanciering voor bouw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l-NL" sz="1600" dirty="0"/>
              <a:t>Sluit het best aan bij de bestuurlijke visie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l-NL" sz="1600" dirty="0"/>
              <a:t>Vaste verdeelsleutel gebaseerd op inwoneraantal, locaties (landelijke financieringssystematiek) of een mix.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l-NL" sz="1600" dirty="0"/>
              <a:t>Forse herverdeeleffecten </a:t>
            </a:r>
            <a:r>
              <a:rPr lang="nl-NL" sz="1600" dirty="0">
                <a:sym typeface="Wingdings" panose="05000000000000000000" pitchFamily="2" charset="2"/>
              </a:rPr>
              <a:t> druk op onderbouwing, proces en besluitvorming </a:t>
            </a:r>
            <a:endParaRPr lang="nl-NL" sz="1600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B605727-D4BE-7FB4-25CA-5C386619DD1A}"/>
              </a:ext>
            </a:extLst>
          </p:cNvPr>
          <p:cNvSpPr txBox="1"/>
          <p:nvPr/>
        </p:nvSpPr>
        <p:spPr>
          <a:xfrm>
            <a:off x="999065" y="4550251"/>
            <a:ext cx="10639526" cy="119879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>
                <a:solidFill>
                  <a:schemeClr val="dk1"/>
                </a:solidFill>
              </a:defRPr>
            </a:lvl1pPr>
            <a:lvl2pPr marL="800100" lvl="1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dk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  <a:latin typeface="Verdana Pro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dk1"/>
                </a:solidFill>
                <a:latin typeface="Verdana Pro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dk1"/>
                </a:solidFill>
                <a:latin typeface="Verdana Pro" panose="020B0604030504040204" pitchFamily="34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9pPr>
          </a:lstStyle>
          <a:p>
            <a:r>
              <a:rPr lang="nl-NL" dirty="0">
                <a:solidFill>
                  <a:srgbClr val="008DCA"/>
                </a:solidFill>
              </a:rPr>
              <a:t>3. Outputfinanciering voor milieu en bouwen </a:t>
            </a:r>
          </a:p>
          <a:p>
            <a:pPr lvl="1"/>
            <a:r>
              <a:rPr lang="nl-NL" dirty="0"/>
              <a:t>Terugvaloptie 	</a:t>
            </a:r>
          </a:p>
          <a:p>
            <a:pPr lvl="1"/>
            <a:r>
              <a:rPr lang="nl-NL" dirty="0"/>
              <a:t>Sluit niet goed aan bij de bestuurlijke visie, huidige focus op aantallen en uren blijft bestaan</a:t>
            </a:r>
          </a:p>
          <a:p>
            <a:pPr lvl="1"/>
            <a:r>
              <a:rPr lang="nl-NL" dirty="0"/>
              <a:t>Herverdeeleffecten </a:t>
            </a:r>
            <a:r>
              <a:rPr lang="nl-NL" dirty="0">
                <a:sym typeface="Wingdings" panose="05000000000000000000" pitchFamily="2" charset="2"/>
              </a:rPr>
              <a:t> </a:t>
            </a:r>
            <a:r>
              <a:rPr lang="nl-NL" dirty="0"/>
              <a:t>harmonisatie van werkwijze en tariefstelling</a:t>
            </a:r>
          </a:p>
        </p:txBody>
      </p:sp>
    </p:spTree>
    <p:extLst>
      <p:ext uri="{BB962C8B-B14F-4D97-AF65-F5344CB8AC3E}">
        <p14:creationId xmlns:p14="http://schemas.microsoft.com/office/powerpoint/2010/main" val="349233986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0388BC66C2554E89FD40C0863740CB" ma:contentTypeVersion="7" ma:contentTypeDescription="Een nieuw document maken." ma:contentTypeScope="" ma:versionID="4868714910ac603245cf2f01319b19ee">
  <xsd:schema xmlns:xsd="http://www.w3.org/2001/XMLSchema" xmlns:xs="http://www.w3.org/2001/XMLSchema" xmlns:p="http://schemas.microsoft.com/office/2006/metadata/properties" xmlns:ns2="0b3f23ec-6ebf-452a-9c2c-63a52f06d518" targetNamespace="http://schemas.microsoft.com/office/2006/metadata/properties" ma:root="true" ma:fieldsID="caa4bf2da860b0639012ef3f8a6fe856" ns2:_="">
    <xsd:import namespace="0b3f23ec-6ebf-452a-9c2c-63a52f06d5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f23ec-6ebf-452a-9c2c-63a52f06d5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46E3B6D-6681-46DA-80D9-6693D1FC8A2D}">
  <ds:schemaRefs>
    <ds:schemaRef ds:uri="http://schemas.microsoft.com/office/2006/documentManagement/types"/>
    <ds:schemaRef ds:uri="http://purl.org/dc/elements/1.1/"/>
    <ds:schemaRef ds:uri="http://purl.org/dc/dcmitype/"/>
    <ds:schemaRef ds:uri="e196d254-2d3a-4466-8414-90db3be99fc9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ec9379bf-2495-4f16-b452-fca2d0d708fd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72060B5-90F0-452C-816B-16A72A0B4C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A236B89-1503-4DD4-9DFD-E88F13AB4ECF}"/>
</file>

<file path=docMetadata/LabelInfo.xml><?xml version="1.0" encoding="utf-8"?>
<clbl:labelList xmlns:clbl="http://schemas.microsoft.com/office/2020/mipLabelMetadata">
  <clbl:label id="{6c68862a-3e87-4790-bd7d-32d4f32eaa7b}" enabled="1" method="Standard" siteId="{8ed2155f-6979-4faf-9ba0-3b48b6313b8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506</Words>
  <Application>Microsoft Office PowerPoint</Application>
  <PresentationFormat>Breedbeeld</PresentationFormat>
  <Paragraphs>90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5" baseType="lpstr">
      <vt:lpstr>Aptos</vt:lpstr>
      <vt:lpstr>Arial</vt:lpstr>
      <vt:lpstr>Calibri</vt:lpstr>
      <vt:lpstr>Verdana Pro</vt:lpstr>
      <vt:lpstr>Verdana Pro Semibold</vt:lpstr>
      <vt:lpstr>Wingdings</vt:lpstr>
      <vt:lpstr>Kantoorthema</vt:lpstr>
      <vt:lpstr>Financiering vanaf 2028</vt:lpstr>
      <vt:lpstr>Inleiding</vt:lpstr>
      <vt:lpstr>Modellen</vt:lpstr>
      <vt:lpstr>Strategisch vraagstuk</vt:lpstr>
      <vt:lpstr>Bestuurlijke visie (fusie)</vt:lpstr>
      <vt:lpstr>Uitwerking bestuurlijke visie</vt:lpstr>
      <vt:lpstr>Ambtelijke meedenkgroep</vt:lpstr>
      <vt:lpstr>Opties voor financiering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Maro Luijpers</dc:creator>
  <cp:lastModifiedBy>Evert Bovens</cp:lastModifiedBy>
  <cp:revision>11</cp:revision>
  <dcterms:created xsi:type="dcterms:W3CDTF">2025-12-18T08:09:12Z</dcterms:created>
  <dcterms:modified xsi:type="dcterms:W3CDTF">2026-05-09T13:47:05Z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0x010100500388BC66C2554E89FD40C0863740CB</vt:lpwstr>
  </property>
  <property fmtid="{D5CDD505-2E9C-101B-9397-08002B2CF9AE}" pid="3" name="MediaServiceImageTags">
    <vt:lpwstr/>
  </property>
</Properties>
</file>